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9"/>
  </p:notesMasterIdLst>
  <p:sldIdLst>
    <p:sldId id="334" r:id="rId2"/>
    <p:sldId id="257" r:id="rId3"/>
    <p:sldId id="258" r:id="rId4"/>
    <p:sldId id="260" r:id="rId5"/>
    <p:sldId id="262" r:id="rId6"/>
    <p:sldId id="263" r:id="rId7"/>
    <p:sldId id="265" r:id="rId8"/>
    <p:sldId id="267" r:id="rId9"/>
    <p:sldId id="268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282" r:id="rId21"/>
    <p:sldId id="283" r:id="rId22"/>
    <p:sldId id="277" r:id="rId23"/>
    <p:sldId id="284" r:id="rId24"/>
    <p:sldId id="285" r:id="rId25"/>
    <p:sldId id="286" r:id="rId26"/>
    <p:sldId id="288" r:id="rId27"/>
    <p:sldId id="295" r:id="rId28"/>
    <p:sldId id="299" r:id="rId29"/>
    <p:sldId id="300" r:id="rId30"/>
    <p:sldId id="307" r:id="rId31"/>
    <p:sldId id="308" r:id="rId32"/>
    <p:sldId id="312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7" r:id="rId42"/>
    <p:sldId id="328" r:id="rId43"/>
    <p:sldId id="329" r:id="rId44"/>
    <p:sldId id="330" r:id="rId45"/>
    <p:sldId id="331" r:id="rId46"/>
    <p:sldId id="332" r:id="rId47"/>
    <p:sldId id="333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E9E1AE-5E9C-4D9B-9D41-3C5A820A3519}" type="doc">
      <dgm:prSet loTypeId="urn:microsoft.com/office/officeart/2008/layout/LinedList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6FD3AB18-88B4-4271-9710-23E9D6F7850B}">
      <dgm:prSet phldrT="[Text]"/>
      <dgm:spPr/>
      <dgm:t>
        <a:bodyPr vert="vert270"/>
        <a:lstStyle/>
        <a:p>
          <a:r>
            <a:rPr lang="mk-MK" dirty="0" smtClean="0"/>
            <a:t>Комуникациски вештини</a:t>
          </a:r>
          <a:endParaRPr lang="en-US" dirty="0"/>
        </a:p>
      </dgm:t>
    </dgm:pt>
    <dgm:pt modelId="{B3D59DB5-F69A-432F-B7BA-6C2A0400A268}" type="parTrans" cxnId="{9F9E4383-24F9-4D6B-8B6C-98904B87641D}">
      <dgm:prSet/>
      <dgm:spPr/>
      <dgm:t>
        <a:bodyPr/>
        <a:lstStyle/>
        <a:p>
          <a:endParaRPr lang="en-US"/>
        </a:p>
      </dgm:t>
    </dgm:pt>
    <dgm:pt modelId="{915874CF-4026-4863-81FD-AB6EDE51EB13}" type="sibTrans" cxnId="{9F9E4383-24F9-4D6B-8B6C-98904B87641D}">
      <dgm:prSet/>
      <dgm:spPr/>
      <dgm:t>
        <a:bodyPr/>
        <a:lstStyle/>
        <a:p>
          <a:endParaRPr lang="en-US"/>
        </a:p>
      </dgm:t>
    </dgm:pt>
    <dgm:pt modelId="{25178AE9-9F1D-4910-A052-4A1D35668000}">
      <dgm:prSet phldrT="[Text]"/>
      <dgm:spPr/>
      <dgm:t>
        <a:bodyPr/>
        <a:lstStyle/>
        <a:p>
          <a:r>
            <a:rPr lang="mk-MK" dirty="0" smtClean="0"/>
            <a:t>Активно слушање</a:t>
          </a:r>
          <a:endParaRPr lang="en-US" dirty="0"/>
        </a:p>
      </dgm:t>
    </dgm:pt>
    <dgm:pt modelId="{52991216-C7F8-4DE3-B700-EB978809ABED}" type="parTrans" cxnId="{2BBCEAD6-BA06-456C-BD43-0041C18F7555}">
      <dgm:prSet/>
      <dgm:spPr/>
      <dgm:t>
        <a:bodyPr/>
        <a:lstStyle/>
        <a:p>
          <a:endParaRPr lang="en-US"/>
        </a:p>
      </dgm:t>
    </dgm:pt>
    <dgm:pt modelId="{63B83DFB-0A42-45A1-B28E-4AE649214B1B}" type="sibTrans" cxnId="{2BBCEAD6-BA06-456C-BD43-0041C18F7555}">
      <dgm:prSet/>
      <dgm:spPr/>
      <dgm:t>
        <a:bodyPr/>
        <a:lstStyle/>
        <a:p>
          <a:endParaRPr lang="en-US"/>
        </a:p>
      </dgm:t>
    </dgm:pt>
    <dgm:pt modelId="{8B08A148-B600-4BCC-AEC7-F9615B348E16}">
      <dgm:prSet phldrT="[Text]"/>
      <dgm:spPr/>
      <dgm:t>
        <a:bodyPr/>
        <a:lstStyle/>
        <a:p>
          <a:r>
            <a:rPr lang="mk-MK" dirty="0" smtClean="0"/>
            <a:t>Давање и примање на фидбек</a:t>
          </a:r>
          <a:endParaRPr lang="en-US" dirty="0"/>
        </a:p>
      </dgm:t>
    </dgm:pt>
    <dgm:pt modelId="{35CE40FA-74A6-4BDA-AE9A-8080641E7B5E}" type="parTrans" cxnId="{4CF143F4-864A-410A-BC2E-475438E130B6}">
      <dgm:prSet/>
      <dgm:spPr/>
      <dgm:t>
        <a:bodyPr/>
        <a:lstStyle/>
        <a:p>
          <a:endParaRPr lang="en-US"/>
        </a:p>
      </dgm:t>
    </dgm:pt>
    <dgm:pt modelId="{57A0C333-64E6-40FE-9195-0DF465944C13}" type="sibTrans" cxnId="{4CF143F4-864A-410A-BC2E-475438E130B6}">
      <dgm:prSet/>
      <dgm:spPr/>
      <dgm:t>
        <a:bodyPr/>
        <a:lstStyle/>
        <a:p>
          <a:endParaRPr lang="en-US"/>
        </a:p>
      </dgm:t>
    </dgm:pt>
    <dgm:pt modelId="{A33B76B8-D4A5-4EC7-A10D-AC8BB77019E0}">
      <dgm:prSet phldrT="[Text]"/>
      <dgm:spPr/>
      <dgm:t>
        <a:bodyPr/>
        <a:lstStyle/>
        <a:p>
          <a:r>
            <a:rPr lang="mk-MK" dirty="0" smtClean="0"/>
            <a:t>Поставување на прашања и давање на одговори</a:t>
          </a:r>
          <a:endParaRPr lang="en-US" dirty="0"/>
        </a:p>
      </dgm:t>
    </dgm:pt>
    <dgm:pt modelId="{308C0B8A-2C03-4A8F-9BF0-E7C916700C32}" type="parTrans" cxnId="{E878C9C3-D710-4E96-BE45-09FFE0C0B17C}">
      <dgm:prSet/>
      <dgm:spPr/>
      <dgm:t>
        <a:bodyPr/>
        <a:lstStyle/>
        <a:p>
          <a:endParaRPr lang="en-US"/>
        </a:p>
      </dgm:t>
    </dgm:pt>
    <dgm:pt modelId="{FA27711A-3440-4906-B9A7-80BC0442F744}" type="sibTrans" cxnId="{E878C9C3-D710-4E96-BE45-09FFE0C0B17C}">
      <dgm:prSet/>
      <dgm:spPr/>
      <dgm:t>
        <a:bodyPr/>
        <a:lstStyle/>
        <a:p>
          <a:endParaRPr lang="en-US"/>
        </a:p>
      </dgm:t>
    </dgm:pt>
    <dgm:pt modelId="{4C085924-9849-47DA-AE8F-F552E205D142}">
      <dgm:prSet phldrT="[Text]"/>
      <dgm:spPr/>
      <dgm:t>
        <a:bodyPr/>
        <a:lstStyle/>
        <a:p>
          <a:r>
            <a:rPr lang="mk-MK" dirty="0" smtClean="0"/>
            <a:t>Асертивност</a:t>
          </a:r>
          <a:endParaRPr lang="en-US" dirty="0"/>
        </a:p>
      </dgm:t>
    </dgm:pt>
    <dgm:pt modelId="{2582FA6D-6D10-49E4-8946-93F086A15577}" type="parTrans" cxnId="{0C4EFCE6-85FD-4651-8362-C07D9C589A3B}">
      <dgm:prSet/>
      <dgm:spPr/>
      <dgm:t>
        <a:bodyPr/>
        <a:lstStyle/>
        <a:p>
          <a:endParaRPr lang="en-US"/>
        </a:p>
      </dgm:t>
    </dgm:pt>
    <dgm:pt modelId="{46521510-2F68-463B-A867-03AED9E1D40C}" type="sibTrans" cxnId="{0C4EFCE6-85FD-4651-8362-C07D9C589A3B}">
      <dgm:prSet/>
      <dgm:spPr/>
      <dgm:t>
        <a:bodyPr/>
        <a:lstStyle/>
        <a:p>
          <a:endParaRPr lang="en-US"/>
        </a:p>
      </dgm:t>
    </dgm:pt>
    <dgm:pt modelId="{2C55A6C9-1A91-4C34-A29A-9958F37660E8}">
      <dgm:prSet phldrT="[Text]"/>
      <dgm:spPr/>
      <dgm:t>
        <a:bodyPr/>
        <a:lstStyle/>
        <a:p>
          <a:r>
            <a:rPr lang="mk-MK" dirty="0" smtClean="0"/>
            <a:t>Презентациски вештини</a:t>
          </a:r>
          <a:endParaRPr lang="en-US" dirty="0"/>
        </a:p>
      </dgm:t>
    </dgm:pt>
    <dgm:pt modelId="{50CABFA0-8818-461F-B7BA-33FECDCA7645}" type="parTrans" cxnId="{8719BB24-73F7-4ED7-AC11-3449E2927E33}">
      <dgm:prSet/>
      <dgm:spPr/>
      <dgm:t>
        <a:bodyPr/>
        <a:lstStyle/>
        <a:p>
          <a:endParaRPr lang="en-US"/>
        </a:p>
      </dgm:t>
    </dgm:pt>
    <dgm:pt modelId="{6E59D170-FFFA-4171-A45C-D5F94C670126}" type="sibTrans" cxnId="{8719BB24-73F7-4ED7-AC11-3449E2927E33}">
      <dgm:prSet/>
      <dgm:spPr/>
      <dgm:t>
        <a:bodyPr/>
        <a:lstStyle/>
        <a:p>
          <a:endParaRPr lang="en-US"/>
        </a:p>
      </dgm:t>
    </dgm:pt>
    <dgm:pt modelId="{2257A40A-23C5-419F-8F0F-E4A82D152F20}">
      <dgm:prSet phldrT="[Text]"/>
      <dgm:spPr/>
      <dgm:t>
        <a:bodyPr/>
        <a:lstStyle/>
        <a:p>
          <a:r>
            <a:rPr lang="mk-MK" dirty="0" smtClean="0"/>
            <a:t>Фасилитирање</a:t>
          </a:r>
          <a:endParaRPr lang="en-US" dirty="0"/>
        </a:p>
      </dgm:t>
    </dgm:pt>
    <dgm:pt modelId="{4A02BC91-1CB4-4337-AB2B-8DC4C5B34C43}" type="parTrans" cxnId="{4CF6B429-E264-4C75-B8C0-F35749DC6377}">
      <dgm:prSet/>
      <dgm:spPr/>
      <dgm:t>
        <a:bodyPr/>
        <a:lstStyle/>
        <a:p>
          <a:endParaRPr lang="en-US"/>
        </a:p>
      </dgm:t>
    </dgm:pt>
    <dgm:pt modelId="{CFA20B62-E15D-4E67-9B14-F286127E749D}" type="sibTrans" cxnId="{4CF6B429-E264-4C75-B8C0-F35749DC6377}">
      <dgm:prSet/>
      <dgm:spPr/>
      <dgm:t>
        <a:bodyPr/>
        <a:lstStyle/>
        <a:p>
          <a:endParaRPr lang="en-US"/>
        </a:p>
      </dgm:t>
    </dgm:pt>
    <dgm:pt modelId="{D7F8FDAE-9B86-4E76-8084-80C56E3D72F5}">
      <dgm:prSet phldrT="[Text]"/>
      <dgm:spPr/>
      <dgm:t>
        <a:bodyPr/>
        <a:lstStyle/>
        <a:p>
          <a:r>
            <a:rPr lang="mk-MK" dirty="0" smtClean="0"/>
            <a:t>Јавно говорење</a:t>
          </a:r>
          <a:endParaRPr lang="en-US" dirty="0"/>
        </a:p>
      </dgm:t>
    </dgm:pt>
    <dgm:pt modelId="{DABC40AE-0B72-4F92-AE95-6C952C6A399B}" type="parTrans" cxnId="{8221B823-DCAD-405D-B02C-6BB4F0E14575}">
      <dgm:prSet/>
      <dgm:spPr/>
      <dgm:t>
        <a:bodyPr/>
        <a:lstStyle/>
        <a:p>
          <a:endParaRPr lang="en-US"/>
        </a:p>
      </dgm:t>
    </dgm:pt>
    <dgm:pt modelId="{07482F64-B14F-4475-A0C5-E14639A9EB69}" type="sibTrans" cxnId="{8221B823-DCAD-405D-B02C-6BB4F0E14575}">
      <dgm:prSet/>
      <dgm:spPr/>
      <dgm:t>
        <a:bodyPr/>
        <a:lstStyle/>
        <a:p>
          <a:endParaRPr lang="en-US"/>
        </a:p>
      </dgm:t>
    </dgm:pt>
    <dgm:pt modelId="{65C93E02-DBE1-4C42-A2D4-6A761F213BD4}" type="pres">
      <dgm:prSet presAssocID="{3FE9E1AE-5E9C-4D9B-9D41-3C5A820A351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mk-MK"/>
        </a:p>
      </dgm:t>
    </dgm:pt>
    <dgm:pt modelId="{D708B794-A06F-44BD-A517-7900322E4DF6}" type="pres">
      <dgm:prSet presAssocID="{6FD3AB18-88B4-4271-9710-23E9D6F7850B}" presName="thickLine" presStyleLbl="alignNode1" presStyleIdx="0" presStyleCnt="1" custLinFactNeighborX="-955" custLinFactNeighborY="1979"/>
      <dgm:spPr/>
    </dgm:pt>
    <dgm:pt modelId="{B06735AD-E21E-4066-92A4-EA81DB8A04F8}" type="pres">
      <dgm:prSet presAssocID="{6FD3AB18-88B4-4271-9710-23E9D6F7850B}" presName="horz1" presStyleCnt="0"/>
      <dgm:spPr/>
    </dgm:pt>
    <dgm:pt modelId="{2F84605C-0F89-491C-BB58-EBE1F3144F64}" type="pres">
      <dgm:prSet presAssocID="{6FD3AB18-88B4-4271-9710-23E9D6F7850B}" presName="tx1" presStyleLbl="revTx" presStyleIdx="0" presStyleCnt="8"/>
      <dgm:spPr/>
      <dgm:t>
        <a:bodyPr/>
        <a:lstStyle/>
        <a:p>
          <a:endParaRPr lang="en-US"/>
        </a:p>
      </dgm:t>
    </dgm:pt>
    <dgm:pt modelId="{19ECFECF-B4DE-46D3-BD4B-5AA1E0265BED}" type="pres">
      <dgm:prSet presAssocID="{6FD3AB18-88B4-4271-9710-23E9D6F7850B}" presName="vert1" presStyleCnt="0"/>
      <dgm:spPr/>
    </dgm:pt>
    <dgm:pt modelId="{E325C278-7DEF-45BB-B8F7-7452B84CCB32}" type="pres">
      <dgm:prSet presAssocID="{25178AE9-9F1D-4910-A052-4A1D35668000}" presName="vertSpace2a" presStyleCnt="0"/>
      <dgm:spPr/>
    </dgm:pt>
    <dgm:pt modelId="{9BA4FAED-4BBC-43EA-BB21-DF856C054C1D}" type="pres">
      <dgm:prSet presAssocID="{25178AE9-9F1D-4910-A052-4A1D35668000}" presName="horz2" presStyleCnt="0"/>
      <dgm:spPr/>
    </dgm:pt>
    <dgm:pt modelId="{82084A22-5333-433E-9EF5-3858F4ACF569}" type="pres">
      <dgm:prSet presAssocID="{25178AE9-9F1D-4910-A052-4A1D35668000}" presName="horzSpace2" presStyleCnt="0"/>
      <dgm:spPr/>
    </dgm:pt>
    <dgm:pt modelId="{0F7CDD07-999D-4A14-99A2-6D1C85001431}" type="pres">
      <dgm:prSet presAssocID="{25178AE9-9F1D-4910-A052-4A1D35668000}" presName="tx2" presStyleLbl="revTx" presStyleIdx="1" presStyleCnt="8"/>
      <dgm:spPr/>
      <dgm:t>
        <a:bodyPr/>
        <a:lstStyle/>
        <a:p>
          <a:endParaRPr lang="mk-MK"/>
        </a:p>
      </dgm:t>
    </dgm:pt>
    <dgm:pt modelId="{E106F48E-E8DF-4AFE-AE4E-497E6E9A000C}" type="pres">
      <dgm:prSet presAssocID="{25178AE9-9F1D-4910-A052-4A1D35668000}" presName="vert2" presStyleCnt="0"/>
      <dgm:spPr/>
    </dgm:pt>
    <dgm:pt modelId="{94B94193-5786-421D-9E35-485BBA1BB514}" type="pres">
      <dgm:prSet presAssocID="{25178AE9-9F1D-4910-A052-4A1D35668000}" presName="thinLine2b" presStyleLbl="callout" presStyleIdx="0" presStyleCnt="7"/>
      <dgm:spPr/>
    </dgm:pt>
    <dgm:pt modelId="{E376A518-5CB8-4D78-B3AF-F26E53E54FBF}" type="pres">
      <dgm:prSet presAssocID="{25178AE9-9F1D-4910-A052-4A1D35668000}" presName="vertSpace2b" presStyleCnt="0"/>
      <dgm:spPr/>
    </dgm:pt>
    <dgm:pt modelId="{F0EB725A-1544-43CE-85E7-60D3B2ADFFC4}" type="pres">
      <dgm:prSet presAssocID="{8B08A148-B600-4BCC-AEC7-F9615B348E16}" presName="horz2" presStyleCnt="0"/>
      <dgm:spPr/>
    </dgm:pt>
    <dgm:pt modelId="{2C33BCCD-8BFA-468D-91D4-291CFD31BADF}" type="pres">
      <dgm:prSet presAssocID="{8B08A148-B600-4BCC-AEC7-F9615B348E16}" presName="horzSpace2" presStyleCnt="0"/>
      <dgm:spPr/>
    </dgm:pt>
    <dgm:pt modelId="{7F2F3C49-2018-4881-84AD-E29D83B168DE}" type="pres">
      <dgm:prSet presAssocID="{8B08A148-B600-4BCC-AEC7-F9615B348E16}" presName="tx2" presStyleLbl="revTx" presStyleIdx="2" presStyleCnt="8"/>
      <dgm:spPr/>
      <dgm:t>
        <a:bodyPr/>
        <a:lstStyle/>
        <a:p>
          <a:endParaRPr lang="mk-MK"/>
        </a:p>
      </dgm:t>
    </dgm:pt>
    <dgm:pt modelId="{B0C21D64-77E3-4391-9C01-0DB74043FE3E}" type="pres">
      <dgm:prSet presAssocID="{8B08A148-B600-4BCC-AEC7-F9615B348E16}" presName="vert2" presStyleCnt="0"/>
      <dgm:spPr/>
    </dgm:pt>
    <dgm:pt modelId="{755BB034-57FD-4824-9698-0C5C953D0005}" type="pres">
      <dgm:prSet presAssocID="{8B08A148-B600-4BCC-AEC7-F9615B348E16}" presName="thinLine2b" presStyleLbl="callout" presStyleIdx="1" presStyleCnt="7"/>
      <dgm:spPr/>
    </dgm:pt>
    <dgm:pt modelId="{21BE5723-2FBF-4C76-8352-62A52C32B0FB}" type="pres">
      <dgm:prSet presAssocID="{8B08A148-B600-4BCC-AEC7-F9615B348E16}" presName="vertSpace2b" presStyleCnt="0"/>
      <dgm:spPr/>
    </dgm:pt>
    <dgm:pt modelId="{0771D7AD-E5E2-4055-AE9F-F833A9DA918D}" type="pres">
      <dgm:prSet presAssocID="{A33B76B8-D4A5-4EC7-A10D-AC8BB77019E0}" presName="horz2" presStyleCnt="0"/>
      <dgm:spPr/>
    </dgm:pt>
    <dgm:pt modelId="{0E445106-5CF6-4E4B-A20A-158784984790}" type="pres">
      <dgm:prSet presAssocID="{A33B76B8-D4A5-4EC7-A10D-AC8BB77019E0}" presName="horzSpace2" presStyleCnt="0"/>
      <dgm:spPr/>
    </dgm:pt>
    <dgm:pt modelId="{FB4B05EC-6E0C-4596-AE65-406D42AE79DB}" type="pres">
      <dgm:prSet presAssocID="{A33B76B8-D4A5-4EC7-A10D-AC8BB77019E0}" presName="tx2" presStyleLbl="revTx" presStyleIdx="3" presStyleCnt="8"/>
      <dgm:spPr/>
      <dgm:t>
        <a:bodyPr/>
        <a:lstStyle/>
        <a:p>
          <a:endParaRPr lang="mk-MK"/>
        </a:p>
      </dgm:t>
    </dgm:pt>
    <dgm:pt modelId="{D39764C7-872F-4938-B391-977FFF301A4E}" type="pres">
      <dgm:prSet presAssocID="{A33B76B8-D4A5-4EC7-A10D-AC8BB77019E0}" presName="vert2" presStyleCnt="0"/>
      <dgm:spPr/>
    </dgm:pt>
    <dgm:pt modelId="{B8382CB7-98AD-4C99-B642-189342ADCCA4}" type="pres">
      <dgm:prSet presAssocID="{A33B76B8-D4A5-4EC7-A10D-AC8BB77019E0}" presName="thinLine2b" presStyleLbl="callout" presStyleIdx="2" presStyleCnt="7"/>
      <dgm:spPr/>
    </dgm:pt>
    <dgm:pt modelId="{6D18AE18-50B0-4956-8BDB-BAFEA9453BB4}" type="pres">
      <dgm:prSet presAssocID="{A33B76B8-D4A5-4EC7-A10D-AC8BB77019E0}" presName="vertSpace2b" presStyleCnt="0"/>
      <dgm:spPr/>
    </dgm:pt>
    <dgm:pt modelId="{D0D120DF-12A0-4158-A069-52A242F4434A}" type="pres">
      <dgm:prSet presAssocID="{4C085924-9849-47DA-AE8F-F552E205D142}" presName="horz2" presStyleCnt="0"/>
      <dgm:spPr/>
    </dgm:pt>
    <dgm:pt modelId="{57FCB0E4-9381-4798-B0CE-CCBF0E6C35C8}" type="pres">
      <dgm:prSet presAssocID="{4C085924-9849-47DA-AE8F-F552E205D142}" presName="horzSpace2" presStyleCnt="0"/>
      <dgm:spPr/>
    </dgm:pt>
    <dgm:pt modelId="{958640F2-96B1-4042-963B-831F73EEB2A1}" type="pres">
      <dgm:prSet presAssocID="{4C085924-9849-47DA-AE8F-F552E205D142}" presName="tx2" presStyleLbl="revTx" presStyleIdx="4" presStyleCnt="8"/>
      <dgm:spPr/>
      <dgm:t>
        <a:bodyPr/>
        <a:lstStyle/>
        <a:p>
          <a:endParaRPr lang="mk-MK"/>
        </a:p>
      </dgm:t>
    </dgm:pt>
    <dgm:pt modelId="{C1F09E2A-1605-4267-8095-980468DA9A3C}" type="pres">
      <dgm:prSet presAssocID="{4C085924-9849-47DA-AE8F-F552E205D142}" presName="vert2" presStyleCnt="0"/>
      <dgm:spPr/>
    </dgm:pt>
    <dgm:pt modelId="{23A37061-F7C5-4BA2-B80C-0BFE1513EED4}" type="pres">
      <dgm:prSet presAssocID="{4C085924-9849-47DA-AE8F-F552E205D142}" presName="thinLine2b" presStyleLbl="callout" presStyleIdx="3" presStyleCnt="7"/>
      <dgm:spPr/>
    </dgm:pt>
    <dgm:pt modelId="{E2EF564F-DB14-4A08-9F67-382073ED5A18}" type="pres">
      <dgm:prSet presAssocID="{4C085924-9849-47DA-AE8F-F552E205D142}" presName="vertSpace2b" presStyleCnt="0"/>
      <dgm:spPr/>
    </dgm:pt>
    <dgm:pt modelId="{94017ED8-6F99-4F9A-A207-CC427C18B57F}" type="pres">
      <dgm:prSet presAssocID="{2C55A6C9-1A91-4C34-A29A-9958F37660E8}" presName="horz2" presStyleCnt="0"/>
      <dgm:spPr/>
    </dgm:pt>
    <dgm:pt modelId="{0BC63D9F-4F68-4605-A984-D64504A640BE}" type="pres">
      <dgm:prSet presAssocID="{2C55A6C9-1A91-4C34-A29A-9958F37660E8}" presName="horzSpace2" presStyleCnt="0"/>
      <dgm:spPr/>
    </dgm:pt>
    <dgm:pt modelId="{AFD192C0-2420-4D53-BFBC-C2421F804C0F}" type="pres">
      <dgm:prSet presAssocID="{2C55A6C9-1A91-4C34-A29A-9958F37660E8}" presName="tx2" presStyleLbl="revTx" presStyleIdx="5" presStyleCnt="8"/>
      <dgm:spPr/>
      <dgm:t>
        <a:bodyPr/>
        <a:lstStyle/>
        <a:p>
          <a:endParaRPr lang="en-US"/>
        </a:p>
      </dgm:t>
    </dgm:pt>
    <dgm:pt modelId="{CF6CC2AF-C90E-4589-9689-DAEC662E2D4C}" type="pres">
      <dgm:prSet presAssocID="{2C55A6C9-1A91-4C34-A29A-9958F37660E8}" presName="vert2" presStyleCnt="0"/>
      <dgm:spPr/>
    </dgm:pt>
    <dgm:pt modelId="{610A93DD-5D22-4A92-A510-79C10D8A4643}" type="pres">
      <dgm:prSet presAssocID="{2C55A6C9-1A91-4C34-A29A-9958F37660E8}" presName="thinLine2b" presStyleLbl="callout" presStyleIdx="4" presStyleCnt="7"/>
      <dgm:spPr/>
    </dgm:pt>
    <dgm:pt modelId="{CA80CFC4-3A4C-43DD-B4A3-1DF846A9C2CC}" type="pres">
      <dgm:prSet presAssocID="{2C55A6C9-1A91-4C34-A29A-9958F37660E8}" presName="vertSpace2b" presStyleCnt="0"/>
      <dgm:spPr/>
    </dgm:pt>
    <dgm:pt modelId="{03617C7B-9A83-42BF-B4F7-749D499A637B}" type="pres">
      <dgm:prSet presAssocID="{2257A40A-23C5-419F-8F0F-E4A82D152F20}" presName="horz2" presStyleCnt="0"/>
      <dgm:spPr/>
    </dgm:pt>
    <dgm:pt modelId="{0E08805F-8DE9-4624-AB97-6FAC9750B1C0}" type="pres">
      <dgm:prSet presAssocID="{2257A40A-23C5-419F-8F0F-E4A82D152F20}" presName="horzSpace2" presStyleCnt="0"/>
      <dgm:spPr/>
    </dgm:pt>
    <dgm:pt modelId="{B745AFBE-B196-4FAF-906E-395E248139AE}" type="pres">
      <dgm:prSet presAssocID="{2257A40A-23C5-419F-8F0F-E4A82D152F20}" presName="tx2" presStyleLbl="revTx" presStyleIdx="6" presStyleCnt="8"/>
      <dgm:spPr/>
      <dgm:t>
        <a:bodyPr/>
        <a:lstStyle/>
        <a:p>
          <a:endParaRPr lang="mk-MK"/>
        </a:p>
      </dgm:t>
    </dgm:pt>
    <dgm:pt modelId="{3170C8E2-BCAC-4248-8BC7-214A745FC28B}" type="pres">
      <dgm:prSet presAssocID="{2257A40A-23C5-419F-8F0F-E4A82D152F20}" presName="vert2" presStyleCnt="0"/>
      <dgm:spPr/>
    </dgm:pt>
    <dgm:pt modelId="{CAF657D5-991A-41BD-9B6C-6051A9F2BD8C}" type="pres">
      <dgm:prSet presAssocID="{2257A40A-23C5-419F-8F0F-E4A82D152F20}" presName="thinLine2b" presStyleLbl="callout" presStyleIdx="5" presStyleCnt="7"/>
      <dgm:spPr/>
    </dgm:pt>
    <dgm:pt modelId="{5B6ABF34-776E-4A2E-A82D-5C2ED61ECA19}" type="pres">
      <dgm:prSet presAssocID="{2257A40A-23C5-419F-8F0F-E4A82D152F20}" presName="vertSpace2b" presStyleCnt="0"/>
      <dgm:spPr/>
    </dgm:pt>
    <dgm:pt modelId="{06D18B2A-22E9-4F0C-8E52-7BC534BAEBC8}" type="pres">
      <dgm:prSet presAssocID="{D7F8FDAE-9B86-4E76-8084-80C56E3D72F5}" presName="horz2" presStyleCnt="0"/>
      <dgm:spPr/>
    </dgm:pt>
    <dgm:pt modelId="{4621CFBE-C747-44D8-862F-0CD03E79BEC8}" type="pres">
      <dgm:prSet presAssocID="{D7F8FDAE-9B86-4E76-8084-80C56E3D72F5}" presName="horzSpace2" presStyleCnt="0"/>
      <dgm:spPr/>
    </dgm:pt>
    <dgm:pt modelId="{113788B4-6632-4BC6-85BC-4B920866B4D4}" type="pres">
      <dgm:prSet presAssocID="{D7F8FDAE-9B86-4E76-8084-80C56E3D72F5}" presName="tx2" presStyleLbl="revTx" presStyleIdx="7" presStyleCnt="8"/>
      <dgm:spPr/>
      <dgm:t>
        <a:bodyPr/>
        <a:lstStyle/>
        <a:p>
          <a:endParaRPr lang="en-US"/>
        </a:p>
      </dgm:t>
    </dgm:pt>
    <dgm:pt modelId="{0255626C-F683-4932-A5C9-6D6A80FF889C}" type="pres">
      <dgm:prSet presAssocID="{D7F8FDAE-9B86-4E76-8084-80C56E3D72F5}" presName="vert2" presStyleCnt="0"/>
      <dgm:spPr/>
    </dgm:pt>
    <dgm:pt modelId="{7BEB72FD-5929-4156-9434-3EDA400E4BDB}" type="pres">
      <dgm:prSet presAssocID="{D7F8FDAE-9B86-4E76-8084-80C56E3D72F5}" presName="thinLine2b" presStyleLbl="callout" presStyleIdx="6" presStyleCnt="7"/>
      <dgm:spPr/>
    </dgm:pt>
    <dgm:pt modelId="{FEA44ABE-4728-48EE-BB9E-B57ED86E774D}" type="pres">
      <dgm:prSet presAssocID="{D7F8FDAE-9B86-4E76-8084-80C56E3D72F5}" presName="vertSpace2b" presStyleCnt="0"/>
      <dgm:spPr/>
    </dgm:pt>
  </dgm:ptLst>
  <dgm:cxnLst>
    <dgm:cxn modelId="{8CC486E5-204F-4F03-9220-488C301024A1}" type="presOf" srcId="{6FD3AB18-88B4-4271-9710-23E9D6F7850B}" destId="{2F84605C-0F89-491C-BB58-EBE1F3144F64}" srcOrd="0" destOrd="0" presId="urn:microsoft.com/office/officeart/2008/layout/LinedList"/>
    <dgm:cxn modelId="{E878C9C3-D710-4E96-BE45-09FFE0C0B17C}" srcId="{6FD3AB18-88B4-4271-9710-23E9D6F7850B}" destId="{A33B76B8-D4A5-4EC7-A10D-AC8BB77019E0}" srcOrd="2" destOrd="0" parTransId="{308C0B8A-2C03-4A8F-9BF0-E7C916700C32}" sibTransId="{FA27711A-3440-4906-B9A7-80BC0442F744}"/>
    <dgm:cxn modelId="{4CF6B429-E264-4C75-B8C0-F35749DC6377}" srcId="{6FD3AB18-88B4-4271-9710-23E9D6F7850B}" destId="{2257A40A-23C5-419F-8F0F-E4A82D152F20}" srcOrd="5" destOrd="0" parTransId="{4A02BC91-1CB4-4337-AB2B-8DC4C5B34C43}" sibTransId="{CFA20B62-E15D-4E67-9B14-F286127E749D}"/>
    <dgm:cxn modelId="{8719BB24-73F7-4ED7-AC11-3449E2927E33}" srcId="{6FD3AB18-88B4-4271-9710-23E9D6F7850B}" destId="{2C55A6C9-1A91-4C34-A29A-9958F37660E8}" srcOrd="4" destOrd="0" parTransId="{50CABFA0-8818-461F-B7BA-33FECDCA7645}" sibTransId="{6E59D170-FFFA-4171-A45C-D5F94C670126}"/>
    <dgm:cxn modelId="{AD59B185-E3C0-4B8B-978A-A1BE301B4CAF}" type="presOf" srcId="{8B08A148-B600-4BCC-AEC7-F9615B348E16}" destId="{7F2F3C49-2018-4881-84AD-E29D83B168DE}" srcOrd="0" destOrd="0" presId="urn:microsoft.com/office/officeart/2008/layout/LinedList"/>
    <dgm:cxn modelId="{47CB484C-A41E-4E71-8865-BD1123944183}" type="presOf" srcId="{2257A40A-23C5-419F-8F0F-E4A82D152F20}" destId="{B745AFBE-B196-4FAF-906E-395E248139AE}" srcOrd="0" destOrd="0" presId="urn:microsoft.com/office/officeart/2008/layout/LinedList"/>
    <dgm:cxn modelId="{4CF143F4-864A-410A-BC2E-475438E130B6}" srcId="{6FD3AB18-88B4-4271-9710-23E9D6F7850B}" destId="{8B08A148-B600-4BCC-AEC7-F9615B348E16}" srcOrd="1" destOrd="0" parTransId="{35CE40FA-74A6-4BDA-AE9A-8080641E7B5E}" sibTransId="{57A0C333-64E6-40FE-9195-0DF465944C13}"/>
    <dgm:cxn modelId="{7078A2C1-246E-47D0-8223-FD7462865F2F}" type="presOf" srcId="{3FE9E1AE-5E9C-4D9B-9D41-3C5A820A3519}" destId="{65C93E02-DBE1-4C42-A2D4-6A761F213BD4}" srcOrd="0" destOrd="0" presId="urn:microsoft.com/office/officeart/2008/layout/LinedList"/>
    <dgm:cxn modelId="{4471A3F7-5990-4277-872C-56C432B07A86}" type="presOf" srcId="{4C085924-9849-47DA-AE8F-F552E205D142}" destId="{958640F2-96B1-4042-963B-831F73EEB2A1}" srcOrd="0" destOrd="0" presId="urn:microsoft.com/office/officeart/2008/layout/LinedList"/>
    <dgm:cxn modelId="{8221B823-DCAD-405D-B02C-6BB4F0E14575}" srcId="{6FD3AB18-88B4-4271-9710-23E9D6F7850B}" destId="{D7F8FDAE-9B86-4E76-8084-80C56E3D72F5}" srcOrd="6" destOrd="0" parTransId="{DABC40AE-0B72-4F92-AE95-6C952C6A399B}" sibTransId="{07482F64-B14F-4475-A0C5-E14639A9EB69}"/>
    <dgm:cxn modelId="{A0BBACC7-8FB8-4C92-8E3A-46DB83D6C8E7}" type="presOf" srcId="{2C55A6C9-1A91-4C34-A29A-9958F37660E8}" destId="{AFD192C0-2420-4D53-BFBC-C2421F804C0F}" srcOrd="0" destOrd="0" presId="urn:microsoft.com/office/officeart/2008/layout/LinedList"/>
    <dgm:cxn modelId="{663A76FC-83D7-4043-8AFD-20F2503CC82F}" type="presOf" srcId="{25178AE9-9F1D-4910-A052-4A1D35668000}" destId="{0F7CDD07-999D-4A14-99A2-6D1C85001431}" srcOrd="0" destOrd="0" presId="urn:microsoft.com/office/officeart/2008/layout/LinedList"/>
    <dgm:cxn modelId="{2BBCEAD6-BA06-456C-BD43-0041C18F7555}" srcId="{6FD3AB18-88B4-4271-9710-23E9D6F7850B}" destId="{25178AE9-9F1D-4910-A052-4A1D35668000}" srcOrd="0" destOrd="0" parTransId="{52991216-C7F8-4DE3-B700-EB978809ABED}" sibTransId="{63B83DFB-0A42-45A1-B28E-4AE649214B1B}"/>
    <dgm:cxn modelId="{A6F3CFFD-2A45-4D64-A657-723527727C55}" type="presOf" srcId="{D7F8FDAE-9B86-4E76-8084-80C56E3D72F5}" destId="{113788B4-6632-4BC6-85BC-4B920866B4D4}" srcOrd="0" destOrd="0" presId="urn:microsoft.com/office/officeart/2008/layout/LinedList"/>
    <dgm:cxn modelId="{775CFC0A-E1C6-4F40-A38B-85C2F053165E}" type="presOf" srcId="{A33B76B8-D4A5-4EC7-A10D-AC8BB77019E0}" destId="{FB4B05EC-6E0C-4596-AE65-406D42AE79DB}" srcOrd="0" destOrd="0" presId="urn:microsoft.com/office/officeart/2008/layout/LinedList"/>
    <dgm:cxn modelId="{0C4EFCE6-85FD-4651-8362-C07D9C589A3B}" srcId="{6FD3AB18-88B4-4271-9710-23E9D6F7850B}" destId="{4C085924-9849-47DA-AE8F-F552E205D142}" srcOrd="3" destOrd="0" parTransId="{2582FA6D-6D10-49E4-8946-93F086A15577}" sibTransId="{46521510-2F68-463B-A867-03AED9E1D40C}"/>
    <dgm:cxn modelId="{9F9E4383-24F9-4D6B-8B6C-98904B87641D}" srcId="{3FE9E1AE-5E9C-4D9B-9D41-3C5A820A3519}" destId="{6FD3AB18-88B4-4271-9710-23E9D6F7850B}" srcOrd="0" destOrd="0" parTransId="{B3D59DB5-F69A-432F-B7BA-6C2A0400A268}" sibTransId="{915874CF-4026-4863-81FD-AB6EDE51EB13}"/>
    <dgm:cxn modelId="{044BD0BC-4774-4805-AA58-07DB0AED0AF0}" type="presParOf" srcId="{65C93E02-DBE1-4C42-A2D4-6A761F213BD4}" destId="{D708B794-A06F-44BD-A517-7900322E4DF6}" srcOrd="0" destOrd="0" presId="urn:microsoft.com/office/officeart/2008/layout/LinedList"/>
    <dgm:cxn modelId="{AF416664-3838-4534-A4F3-6DE87D47A645}" type="presParOf" srcId="{65C93E02-DBE1-4C42-A2D4-6A761F213BD4}" destId="{B06735AD-E21E-4066-92A4-EA81DB8A04F8}" srcOrd="1" destOrd="0" presId="urn:microsoft.com/office/officeart/2008/layout/LinedList"/>
    <dgm:cxn modelId="{AFC24643-162B-4286-ACE3-71602C0B2AD7}" type="presParOf" srcId="{B06735AD-E21E-4066-92A4-EA81DB8A04F8}" destId="{2F84605C-0F89-491C-BB58-EBE1F3144F64}" srcOrd="0" destOrd="0" presId="urn:microsoft.com/office/officeart/2008/layout/LinedList"/>
    <dgm:cxn modelId="{B3ABF721-5C1D-4266-8E81-D03279D96D41}" type="presParOf" srcId="{B06735AD-E21E-4066-92A4-EA81DB8A04F8}" destId="{19ECFECF-B4DE-46D3-BD4B-5AA1E0265BED}" srcOrd="1" destOrd="0" presId="urn:microsoft.com/office/officeart/2008/layout/LinedList"/>
    <dgm:cxn modelId="{952BD845-77ED-41BC-88E9-D629F843C28E}" type="presParOf" srcId="{19ECFECF-B4DE-46D3-BD4B-5AA1E0265BED}" destId="{E325C278-7DEF-45BB-B8F7-7452B84CCB32}" srcOrd="0" destOrd="0" presId="urn:microsoft.com/office/officeart/2008/layout/LinedList"/>
    <dgm:cxn modelId="{53900855-3D2B-4CCE-9A0F-D86DBD33D2BC}" type="presParOf" srcId="{19ECFECF-B4DE-46D3-BD4B-5AA1E0265BED}" destId="{9BA4FAED-4BBC-43EA-BB21-DF856C054C1D}" srcOrd="1" destOrd="0" presId="urn:microsoft.com/office/officeart/2008/layout/LinedList"/>
    <dgm:cxn modelId="{C8E84375-04DF-43F5-953D-C12A1EA7B001}" type="presParOf" srcId="{9BA4FAED-4BBC-43EA-BB21-DF856C054C1D}" destId="{82084A22-5333-433E-9EF5-3858F4ACF569}" srcOrd="0" destOrd="0" presId="urn:microsoft.com/office/officeart/2008/layout/LinedList"/>
    <dgm:cxn modelId="{ED7EDA07-BA4F-4149-A19E-DF17B618E40A}" type="presParOf" srcId="{9BA4FAED-4BBC-43EA-BB21-DF856C054C1D}" destId="{0F7CDD07-999D-4A14-99A2-6D1C85001431}" srcOrd="1" destOrd="0" presId="urn:microsoft.com/office/officeart/2008/layout/LinedList"/>
    <dgm:cxn modelId="{5833D700-AD85-44B7-B9FC-9F5311577FDD}" type="presParOf" srcId="{9BA4FAED-4BBC-43EA-BB21-DF856C054C1D}" destId="{E106F48E-E8DF-4AFE-AE4E-497E6E9A000C}" srcOrd="2" destOrd="0" presId="urn:microsoft.com/office/officeart/2008/layout/LinedList"/>
    <dgm:cxn modelId="{ACE39BF2-C3FA-4D4E-A583-52B95A1F54D9}" type="presParOf" srcId="{19ECFECF-B4DE-46D3-BD4B-5AA1E0265BED}" destId="{94B94193-5786-421D-9E35-485BBA1BB514}" srcOrd="2" destOrd="0" presId="urn:microsoft.com/office/officeart/2008/layout/LinedList"/>
    <dgm:cxn modelId="{75F0EC08-7E9B-474B-9040-F3959A0F264F}" type="presParOf" srcId="{19ECFECF-B4DE-46D3-BD4B-5AA1E0265BED}" destId="{E376A518-5CB8-4D78-B3AF-F26E53E54FBF}" srcOrd="3" destOrd="0" presId="urn:microsoft.com/office/officeart/2008/layout/LinedList"/>
    <dgm:cxn modelId="{3343297B-F680-4E28-876F-300F828C825F}" type="presParOf" srcId="{19ECFECF-B4DE-46D3-BD4B-5AA1E0265BED}" destId="{F0EB725A-1544-43CE-85E7-60D3B2ADFFC4}" srcOrd="4" destOrd="0" presId="urn:microsoft.com/office/officeart/2008/layout/LinedList"/>
    <dgm:cxn modelId="{38A7908D-A288-48FC-83E7-F3F78B8B3DC2}" type="presParOf" srcId="{F0EB725A-1544-43CE-85E7-60D3B2ADFFC4}" destId="{2C33BCCD-8BFA-468D-91D4-291CFD31BADF}" srcOrd="0" destOrd="0" presId="urn:microsoft.com/office/officeart/2008/layout/LinedList"/>
    <dgm:cxn modelId="{906BD4FE-EA95-403D-BB26-B26FC8FADC74}" type="presParOf" srcId="{F0EB725A-1544-43CE-85E7-60D3B2ADFFC4}" destId="{7F2F3C49-2018-4881-84AD-E29D83B168DE}" srcOrd="1" destOrd="0" presId="urn:microsoft.com/office/officeart/2008/layout/LinedList"/>
    <dgm:cxn modelId="{6F4F5912-DAF1-4DF3-8C6F-493148713D04}" type="presParOf" srcId="{F0EB725A-1544-43CE-85E7-60D3B2ADFFC4}" destId="{B0C21D64-77E3-4391-9C01-0DB74043FE3E}" srcOrd="2" destOrd="0" presId="urn:microsoft.com/office/officeart/2008/layout/LinedList"/>
    <dgm:cxn modelId="{8FA071AF-7DD9-4279-8A85-42EA6B056E00}" type="presParOf" srcId="{19ECFECF-B4DE-46D3-BD4B-5AA1E0265BED}" destId="{755BB034-57FD-4824-9698-0C5C953D0005}" srcOrd="5" destOrd="0" presId="urn:microsoft.com/office/officeart/2008/layout/LinedList"/>
    <dgm:cxn modelId="{65185874-3C08-4E0A-901E-7D78D7DC1721}" type="presParOf" srcId="{19ECFECF-B4DE-46D3-BD4B-5AA1E0265BED}" destId="{21BE5723-2FBF-4C76-8352-62A52C32B0FB}" srcOrd="6" destOrd="0" presId="urn:microsoft.com/office/officeart/2008/layout/LinedList"/>
    <dgm:cxn modelId="{E9082B68-D84B-43E1-B0FF-D472B2BD689B}" type="presParOf" srcId="{19ECFECF-B4DE-46D3-BD4B-5AA1E0265BED}" destId="{0771D7AD-E5E2-4055-AE9F-F833A9DA918D}" srcOrd="7" destOrd="0" presId="urn:microsoft.com/office/officeart/2008/layout/LinedList"/>
    <dgm:cxn modelId="{06E4412F-2117-4F53-9994-7A6535E9B88D}" type="presParOf" srcId="{0771D7AD-E5E2-4055-AE9F-F833A9DA918D}" destId="{0E445106-5CF6-4E4B-A20A-158784984790}" srcOrd="0" destOrd="0" presId="urn:microsoft.com/office/officeart/2008/layout/LinedList"/>
    <dgm:cxn modelId="{51DFA46E-3CC6-4472-91DD-7E4D775DDF9A}" type="presParOf" srcId="{0771D7AD-E5E2-4055-AE9F-F833A9DA918D}" destId="{FB4B05EC-6E0C-4596-AE65-406D42AE79DB}" srcOrd="1" destOrd="0" presId="urn:microsoft.com/office/officeart/2008/layout/LinedList"/>
    <dgm:cxn modelId="{DD712398-2024-4B13-B83C-BC97C13C893B}" type="presParOf" srcId="{0771D7AD-E5E2-4055-AE9F-F833A9DA918D}" destId="{D39764C7-872F-4938-B391-977FFF301A4E}" srcOrd="2" destOrd="0" presId="urn:microsoft.com/office/officeart/2008/layout/LinedList"/>
    <dgm:cxn modelId="{9ACD3DF9-369F-43F0-99A7-407E1DF5ACF0}" type="presParOf" srcId="{19ECFECF-B4DE-46D3-BD4B-5AA1E0265BED}" destId="{B8382CB7-98AD-4C99-B642-189342ADCCA4}" srcOrd="8" destOrd="0" presId="urn:microsoft.com/office/officeart/2008/layout/LinedList"/>
    <dgm:cxn modelId="{6DA9B354-D60E-482A-AA83-844487057FAB}" type="presParOf" srcId="{19ECFECF-B4DE-46D3-BD4B-5AA1E0265BED}" destId="{6D18AE18-50B0-4956-8BDB-BAFEA9453BB4}" srcOrd="9" destOrd="0" presId="urn:microsoft.com/office/officeart/2008/layout/LinedList"/>
    <dgm:cxn modelId="{B5D7F840-4432-48D3-9C5F-FC2A7DD4192B}" type="presParOf" srcId="{19ECFECF-B4DE-46D3-BD4B-5AA1E0265BED}" destId="{D0D120DF-12A0-4158-A069-52A242F4434A}" srcOrd="10" destOrd="0" presId="urn:microsoft.com/office/officeart/2008/layout/LinedList"/>
    <dgm:cxn modelId="{9E26CA9E-7601-4036-A074-5143E7732DD6}" type="presParOf" srcId="{D0D120DF-12A0-4158-A069-52A242F4434A}" destId="{57FCB0E4-9381-4798-B0CE-CCBF0E6C35C8}" srcOrd="0" destOrd="0" presId="urn:microsoft.com/office/officeart/2008/layout/LinedList"/>
    <dgm:cxn modelId="{7E40A35A-5F68-4C03-9D15-87211E85256F}" type="presParOf" srcId="{D0D120DF-12A0-4158-A069-52A242F4434A}" destId="{958640F2-96B1-4042-963B-831F73EEB2A1}" srcOrd="1" destOrd="0" presId="urn:microsoft.com/office/officeart/2008/layout/LinedList"/>
    <dgm:cxn modelId="{810EF095-0AE9-4FCC-9B91-F42106DF9D4D}" type="presParOf" srcId="{D0D120DF-12A0-4158-A069-52A242F4434A}" destId="{C1F09E2A-1605-4267-8095-980468DA9A3C}" srcOrd="2" destOrd="0" presId="urn:microsoft.com/office/officeart/2008/layout/LinedList"/>
    <dgm:cxn modelId="{2E0ABDF8-C61C-4405-A5CB-F54838D4B32C}" type="presParOf" srcId="{19ECFECF-B4DE-46D3-BD4B-5AA1E0265BED}" destId="{23A37061-F7C5-4BA2-B80C-0BFE1513EED4}" srcOrd="11" destOrd="0" presId="urn:microsoft.com/office/officeart/2008/layout/LinedList"/>
    <dgm:cxn modelId="{BEC8CA0F-8821-4885-9F6A-1E7517B6DB35}" type="presParOf" srcId="{19ECFECF-B4DE-46D3-BD4B-5AA1E0265BED}" destId="{E2EF564F-DB14-4A08-9F67-382073ED5A18}" srcOrd="12" destOrd="0" presId="urn:microsoft.com/office/officeart/2008/layout/LinedList"/>
    <dgm:cxn modelId="{724471AB-B63C-4CD3-A89B-D509404A85AA}" type="presParOf" srcId="{19ECFECF-B4DE-46D3-BD4B-5AA1E0265BED}" destId="{94017ED8-6F99-4F9A-A207-CC427C18B57F}" srcOrd="13" destOrd="0" presId="urn:microsoft.com/office/officeart/2008/layout/LinedList"/>
    <dgm:cxn modelId="{87F7C63F-529A-40A5-BC0A-E7F899B57897}" type="presParOf" srcId="{94017ED8-6F99-4F9A-A207-CC427C18B57F}" destId="{0BC63D9F-4F68-4605-A984-D64504A640BE}" srcOrd="0" destOrd="0" presId="urn:microsoft.com/office/officeart/2008/layout/LinedList"/>
    <dgm:cxn modelId="{3723A8C0-42E6-4406-B98F-C08ED1E704EB}" type="presParOf" srcId="{94017ED8-6F99-4F9A-A207-CC427C18B57F}" destId="{AFD192C0-2420-4D53-BFBC-C2421F804C0F}" srcOrd="1" destOrd="0" presId="urn:microsoft.com/office/officeart/2008/layout/LinedList"/>
    <dgm:cxn modelId="{1D6D685C-6C0E-4366-8EEC-21254361A56C}" type="presParOf" srcId="{94017ED8-6F99-4F9A-A207-CC427C18B57F}" destId="{CF6CC2AF-C90E-4589-9689-DAEC662E2D4C}" srcOrd="2" destOrd="0" presId="urn:microsoft.com/office/officeart/2008/layout/LinedList"/>
    <dgm:cxn modelId="{C3758873-64D7-46DA-937C-F33B5F1290A4}" type="presParOf" srcId="{19ECFECF-B4DE-46D3-BD4B-5AA1E0265BED}" destId="{610A93DD-5D22-4A92-A510-79C10D8A4643}" srcOrd="14" destOrd="0" presId="urn:microsoft.com/office/officeart/2008/layout/LinedList"/>
    <dgm:cxn modelId="{437DD15A-B1E9-4526-8A18-FF1423544D99}" type="presParOf" srcId="{19ECFECF-B4DE-46D3-BD4B-5AA1E0265BED}" destId="{CA80CFC4-3A4C-43DD-B4A3-1DF846A9C2CC}" srcOrd="15" destOrd="0" presId="urn:microsoft.com/office/officeart/2008/layout/LinedList"/>
    <dgm:cxn modelId="{C5D04646-8D4C-44BB-AB70-31F019A9CD42}" type="presParOf" srcId="{19ECFECF-B4DE-46D3-BD4B-5AA1E0265BED}" destId="{03617C7B-9A83-42BF-B4F7-749D499A637B}" srcOrd="16" destOrd="0" presId="urn:microsoft.com/office/officeart/2008/layout/LinedList"/>
    <dgm:cxn modelId="{62A29786-DD26-4A31-90B1-622CC17528FA}" type="presParOf" srcId="{03617C7B-9A83-42BF-B4F7-749D499A637B}" destId="{0E08805F-8DE9-4624-AB97-6FAC9750B1C0}" srcOrd="0" destOrd="0" presId="urn:microsoft.com/office/officeart/2008/layout/LinedList"/>
    <dgm:cxn modelId="{A3903AD2-FE06-4336-ACDB-1FC2E9FC4CFD}" type="presParOf" srcId="{03617C7B-9A83-42BF-B4F7-749D499A637B}" destId="{B745AFBE-B196-4FAF-906E-395E248139AE}" srcOrd="1" destOrd="0" presId="urn:microsoft.com/office/officeart/2008/layout/LinedList"/>
    <dgm:cxn modelId="{A54E21AC-1AAE-4BB2-86E3-3268789E8B0B}" type="presParOf" srcId="{03617C7B-9A83-42BF-B4F7-749D499A637B}" destId="{3170C8E2-BCAC-4248-8BC7-214A745FC28B}" srcOrd="2" destOrd="0" presId="urn:microsoft.com/office/officeart/2008/layout/LinedList"/>
    <dgm:cxn modelId="{BD7A99AA-29D5-440B-9183-9BB1B2928B61}" type="presParOf" srcId="{19ECFECF-B4DE-46D3-BD4B-5AA1E0265BED}" destId="{CAF657D5-991A-41BD-9B6C-6051A9F2BD8C}" srcOrd="17" destOrd="0" presId="urn:microsoft.com/office/officeart/2008/layout/LinedList"/>
    <dgm:cxn modelId="{48D5AA4D-B4BD-4F3E-A3FD-23AE5B4FC222}" type="presParOf" srcId="{19ECFECF-B4DE-46D3-BD4B-5AA1E0265BED}" destId="{5B6ABF34-776E-4A2E-A82D-5C2ED61ECA19}" srcOrd="18" destOrd="0" presId="urn:microsoft.com/office/officeart/2008/layout/LinedList"/>
    <dgm:cxn modelId="{03FA32B5-37D4-4B39-A547-3BF3AA9352B9}" type="presParOf" srcId="{19ECFECF-B4DE-46D3-BD4B-5AA1E0265BED}" destId="{06D18B2A-22E9-4F0C-8E52-7BC534BAEBC8}" srcOrd="19" destOrd="0" presId="urn:microsoft.com/office/officeart/2008/layout/LinedList"/>
    <dgm:cxn modelId="{5541F672-2188-40A8-962F-3CCBCDDE9A11}" type="presParOf" srcId="{06D18B2A-22E9-4F0C-8E52-7BC534BAEBC8}" destId="{4621CFBE-C747-44D8-862F-0CD03E79BEC8}" srcOrd="0" destOrd="0" presId="urn:microsoft.com/office/officeart/2008/layout/LinedList"/>
    <dgm:cxn modelId="{D9C9684B-7989-40E1-9F45-D473ED6EE59C}" type="presParOf" srcId="{06D18B2A-22E9-4F0C-8E52-7BC534BAEBC8}" destId="{113788B4-6632-4BC6-85BC-4B920866B4D4}" srcOrd="1" destOrd="0" presId="urn:microsoft.com/office/officeart/2008/layout/LinedList"/>
    <dgm:cxn modelId="{4B43CAD9-0E63-4741-8FBB-930BF1143579}" type="presParOf" srcId="{06D18B2A-22E9-4F0C-8E52-7BC534BAEBC8}" destId="{0255626C-F683-4932-A5C9-6D6A80FF889C}" srcOrd="2" destOrd="0" presId="urn:microsoft.com/office/officeart/2008/layout/LinedList"/>
    <dgm:cxn modelId="{ABC00E68-08E1-455E-9193-8E2036B97074}" type="presParOf" srcId="{19ECFECF-B4DE-46D3-BD4B-5AA1E0265BED}" destId="{7BEB72FD-5929-4156-9434-3EDA400E4BDB}" srcOrd="20" destOrd="0" presId="urn:microsoft.com/office/officeart/2008/layout/LinedList"/>
    <dgm:cxn modelId="{7B165915-603E-47F7-B79A-F14ED1DF7D26}" type="presParOf" srcId="{19ECFECF-B4DE-46D3-BD4B-5AA1E0265BED}" destId="{FEA44ABE-4728-48EE-BB9E-B57ED86E774D}" srcOrd="2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4494CC-E094-4A88-B6DF-B2C9752472FE}" type="doc">
      <dgm:prSet loTypeId="urn:microsoft.com/office/officeart/2005/8/layout/hList7#1" loCatId="list" qsTypeId="urn:microsoft.com/office/officeart/2005/8/quickstyle/simple5" qsCatId="simple" csTypeId="urn:microsoft.com/office/officeart/2005/8/colors/accent1_2" csCatId="accent1" phldr="1"/>
      <dgm:spPr/>
    </dgm:pt>
    <dgm:pt modelId="{3C7E1B9C-DD07-4674-AC32-244E34C0CFCB}">
      <dgm:prSet phldrT="[Text]"/>
      <dgm:spPr/>
      <dgm:t>
        <a:bodyPr/>
        <a:lstStyle/>
        <a:p>
          <a:r>
            <a:rPr lang="mk-MK" dirty="0" smtClean="0">
              <a:latin typeface="Calibri" pitchFamily="34" charset="0"/>
            </a:rPr>
            <a:t>Реакција на поставени прашања</a:t>
          </a:r>
          <a:endParaRPr lang="mk-MK" dirty="0">
            <a:latin typeface="Calibri" pitchFamily="34" charset="0"/>
          </a:endParaRPr>
        </a:p>
      </dgm:t>
    </dgm:pt>
    <dgm:pt modelId="{6866F650-F60D-4285-A4BA-E76C33112BA8}" type="parTrans" cxnId="{594C9395-2CEC-4829-A288-223551DE3316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29493ADD-BFAD-48AF-81E6-E7501C2AB6BC}" type="sibTrans" cxnId="{594C9395-2CEC-4829-A288-223551DE3316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7A62FDF1-9165-42EE-8EBF-19952E91B070}">
      <dgm:prSet phldrT="[Text]"/>
      <dgm:spPr/>
      <dgm:t>
        <a:bodyPr/>
        <a:lstStyle/>
        <a:p>
          <a:r>
            <a:rPr lang="mk-MK" dirty="0" smtClean="0">
              <a:latin typeface="Calibri" pitchFamily="34" charset="0"/>
            </a:rPr>
            <a:t>Одговарање на поставени прашања</a:t>
          </a:r>
          <a:endParaRPr lang="mk-MK" dirty="0">
            <a:latin typeface="Calibri" pitchFamily="34" charset="0"/>
          </a:endParaRPr>
        </a:p>
      </dgm:t>
    </dgm:pt>
    <dgm:pt modelId="{40A2116E-C835-4F5C-8358-B52EC9C81234}" type="parTrans" cxnId="{A1D78E6D-8578-41DC-B569-EE9447333B10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073D2062-058C-427C-9B70-4713A39A4148}" type="sibTrans" cxnId="{A1D78E6D-8578-41DC-B569-EE9447333B10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C5160679-D19E-4FED-8E17-20A9FE3BCBB7}">
      <dgm:prSet phldrT="[Text]"/>
      <dgm:spPr/>
      <dgm:t>
        <a:bodyPr/>
        <a:lstStyle/>
        <a:p>
          <a:r>
            <a:rPr lang="mk-MK" dirty="0" smtClean="0">
              <a:latin typeface="Calibri" pitchFamily="34" charset="0"/>
            </a:rPr>
            <a:t>Поставување на прашања</a:t>
          </a:r>
          <a:endParaRPr lang="mk-MK" dirty="0">
            <a:latin typeface="Calibri" pitchFamily="34" charset="0"/>
          </a:endParaRPr>
        </a:p>
      </dgm:t>
    </dgm:pt>
    <dgm:pt modelId="{CE77805D-2F25-4E60-8293-FCAE18AEBBB7}" type="parTrans" cxnId="{9B75CD62-C1F1-482A-B3E4-6171853C07EE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1BD72036-CD2A-4772-85ED-FD903AA2D67E}" type="sibTrans" cxnId="{9B75CD62-C1F1-482A-B3E4-6171853C07EE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2EA5B442-CE30-4E76-B141-CE15A3FB2445}">
      <dgm:prSet phldrT="[Text]"/>
      <dgm:spPr/>
      <dgm:t>
        <a:bodyPr/>
        <a:lstStyle/>
        <a:p>
          <a:r>
            <a:rPr lang="mk-MK" dirty="0" smtClean="0">
              <a:latin typeface="Calibri" pitchFamily="34" charset="0"/>
            </a:rPr>
            <a:t>Пауза и тишини</a:t>
          </a:r>
          <a:endParaRPr lang="mk-MK" dirty="0">
            <a:latin typeface="Calibri" pitchFamily="34" charset="0"/>
          </a:endParaRPr>
        </a:p>
      </dgm:t>
    </dgm:pt>
    <dgm:pt modelId="{E5138E69-5452-420F-9D66-807B58342C02}" type="parTrans" cxnId="{F0F16D6B-7878-45D4-A648-7BD8DBDF9208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4C8D560D-B999-418C-9C61-72939A45092B}" type="sibTrans" cxnId="{F0F16D6B-7878-45D4-A648-7BD8DBDF9208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411B2800-07BC-4F2C-B5F9-F90EE3D8655F}">
      <dgm:prSet phldrT="[Text]"/>
      <dgm:spPr/>
      <dgm:t>
        <a:bodyPr/>
        <a:lstStyle/>
        <a:p>
          <a:r>
            <a:rPr lang="mk-MK" dirty="0" smtClean="0">
              <a:latin typeface="Calibri" pitchFamily="34" charset="0"/>
            </a:rPr>
            <a:t>Креирање на добра работна атмосфера</a:t>
          </a:r>
          <a:endParaRPr lang="mk-MK" dirty="0">
            <a:latin typeface="Calibri" pitchFamily="34" charset="0"/>
          </a:endParaRPr>
        </a:p>
      </dgm:t>
    </dgm:pt>
    <dgm:pt modelId="{476EAF49-1D93-4A5E-8755-3A7A9EF64D82}" type="parTrans" cxnId="{0E5F8B14-70AA-4886-95D8-A4EDD9AEF922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A880D596-3565-42AA-81D0-1515F093EE11}" type="sibTrans" cxnId="{0E5F8B14-70AA-4886-95D8-A4EDD9AEF922}">
      <dgm:prSet/>
      <dgm:spPr/>
      <dgm:t>
        <a:bodyPr/>
        <a:lstStyle/>
        <a:p>
          <a:endParaRPr lang="mk-MK">
            <a:latin typeface="Calibri" pitchFamily="34" charset="0"/>
          </a:endParaRPr>
        </a:p>
      </dgm:t>
    </dgm:pt>
    <dgm:pt modelId="{16A76DD3-4DB0-47E3-8709-70C19B1A5F4B}" type="pres">
      <dgm:prSet presAssocID="{734494CC-E094-4A88-B6DF-B2C9752472FE}" presName="Name0" presStyleCnt="0">
        <dgm:presLayoutVars>
          <dgm:dir/>
          <dgm:resizeHandles val="exact"/>
        </dgm:presLayoutVars>
      </dgm:prSet>
      <dgm:spPr/>
    </dgm:pt>
    <dgm:pt modelId="{E109F593-5D54-454D-B1B3-BB7DFA5BA2E1}" type="pres">
      <dgm:prSet presAssocID="{734494CC-E094-4A88-B6DF-B2C9752472FE}" presName="fgShape" presStyleLbl="fgShp" presStyleIdx="0" presStyleCnt="1"/>
      <dgm:spPr/>
    </dgm:pt>
    <dgm:pt modelId="{FBED9692-38DC-4026-9F1F-65EE83A78A46}" type="pres">
      <dgm:prSet presAssocID="{734494CC-E094-4A88-B6DF-B2C9752472FE}" presName="linComp" presStyleCnt="0"/>
      <dgm:spPr/>
    </dgm:pt>
    <dgm:pt modelId="{0E768098-4967-42F4-A823-97FD4866270F}" type="pres">
      <dgm:prSet presAssocID="{3C7E1B9C-DD07-4674-AC32-244E34C0CFCB}" presName="compNode" presStyleCnt="0"/>
      <dgm:spPr/>
    </dgm:pt>
    <dgm:pt modelId="{18E8E9A1-80B6-4B4D-A3D4-5A5B94BD85F8}" type="pres">
      <dgm:prSet presAssocID="{3C7E1B9C-DD07-4674-AC32-244E34C0CFCB}" presName="bkgdShape" presStyleLbl="node1" presStyleIdx="0" presStyleCnt="5"/>
      <dgm:spPr/>
      <dgm:t>
        <a:bodyPr/>
        <a:lstStyle/>
        <a:p>
          <a:endParaRPr lang="mk-MK"/>
        </a:p>
      </dgm:t>
    </dgm:pt>
    <dgm:pt modelId="{6DA97BE3-625A-4D6A-9FCE-D0565463E8E2}" type="pres">
      <dgm:prSet presAssocID="{3C7E1B9C-DD07-4674-AC32-244E34C0CFCB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F393F9AA-3FF2-4938-AC87-35811236497D}" type="pres">
      <dgm:prSet presAssocID="{3C7E1B9C-DD07-4674-AC32-244E34C0CFCB}" presName="invisiNode" presStyleLbl="node1" presStyleIdx="0" presStyleCnt="5"/>
      <dgm:spPr/>
    </dgm:pt>
    <dgm:pt modelId="{A1A0AFBA-061E-4258-B659-54709235F692}" type="pres">
      <dgm:prSet presAssocID="{3C7E1B9C-DD07-4674-AC32-244E34C0CFCB}" presName="imagNode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EB8FD2E-24E6-44B7-B87E-BFD459804998}" type="pres">
      <dgm:prSet presAssocID="{29493ADD-BFAD-48AF-81E6-E7501C2AB6BC}" presName="sibTrans" presStyleLbl="sibTrans2D1" presStyleIdx="0" presStyleCnt="0"/>
      <dgm:spPr/>
      <dgm:t>
        <a:bodyPr/>
        <a:lstStyle/>
        <a:p>
          <a:endParaRPr lang="mk-MK"/>
        </a:p>
      </dgm:t>
    </dgm:pt>
    <dgm:pt modelId="{48359365-BC89-4885-9626-86421927CBB3}" type="pres">
      <dgm:prSet presAssocID="{7A62FDF1-9165-42EE-8EBF-19952E91B070}" presName="compNode" presStyleCnt="0"/>
      <dgm:spPr/>
    </dgm:pt>
    <dgm:pt modelId="{38CB4AEE-A9E8-4DE5-BFF1-2742DFF2B7FA}" type="pres">
      <dgm:prSet presAssocID="{7A62FDF1-9165-42EE-8EBF-19952E91B070}" presName="bkgdShape" presStyleLbl="node1" presStyleIdx="1" presStyleCnt="5"/>
      <dgm:spPr/>
      <dgm:t>
        <a:bodyPr/>
        <a:lstStyle/>
        <a:p>
          <a:endParaRPr lang="mk-MK"/>
        </a:p>
      </dgm:t>
    </dgm:pt>
    <dgm:pt modelId="{B8E4CED5-4FEC-4623-AFAC-768A6889616F}" type="pres">
      <dgm:prSet presAssocID="{7A62FDF1-9165-42EE-8EBF-19952E91B070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31BA7C53-42F9-43E4-8FB2-3A19139A0144}" type="pres">
      <dgm:prSet presAssocID="{7A62FDF1-9165-42EE-8EBF-19952E91B070}" presName="invisiNode" presStyleLbl="node1" presStyleIdx="1" presStyleCnt="5"/>
      <dgm:spPr/>
    </dgm:pt>
    <dgm:pt modelId="{521BD78D-C746-4C34-909E-94C5882C5F65}" type="pres">
      <dgm:prSet presAssocID="{7A62FDF1-9165-42EE-8EBF-19952E91B070}" presName="imagNode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A47813F-14CC-405D-BEAD-D121F2410609}" type="pres">
      <dgm:prSet presAssocID="{073D2062-058C-427C-9B70-4713A39A4148}" presName="sibTrans" presStyleLbl="sibTrans2D1" presStyleIdx="0" presStyleCnt="0"/>
      <dgm:spPr/>
      <dgm:t>
        <a:bodyPr/>
        <a:lstStyle/>
        <a:p>
          <a:endParaRPr lang="mk-MK"/>
        </a:p>
      </dgm:t>
    </dgm:pt>
    <dgm:pt modelId="{6AC656CD-F300-434F-ADEC-D2AC505E00CB}" type="pres">
      <dgm:prSet presAssocID="{C5160679-D19E-4FED-8E17-20A9FE3BCBB7}" presName="compNode" presStyleCnt="0"/>
      <dgm:spPr/>
    </dgm:pt>
    <dgm:pt modelId="{2D4E27F7-D212-47F2-91A0-5490ADDC35F4}" type="pres">
      <dgm:prSet presAssocID="{C5160679-D19E-4FED-8E17-20A9FE3BCBB7}" presName="bkgdShape" presStyleLbl="node1" presStyleIdx="2" presStyleCnt="5"/>
      <dgm:spPr/>
      <dgm:t>
        <a:bodyPr/>
        <a:lstStyle/>
        <a:p>
          <a:endParaRPr lang="mk-MK"/>
        </a:p>
      </dgm:t>
    </dgm:pt>
    <dgm:pt modelId="{F9CA848D-7CF2-45E3-B2EE-771101933D26}" type="pres">
      <dgm:prSet presAssocID="{C5160679-D19E-4FED-8E17-20A9FE3BCBB7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4B946225-EE72-4440-BA60-8591CBF38C5C}" type="pres">
      <dgm:prSet presAssocID="{C5160679-D19E-4FED-8E17-20A9FE3BCBB7}" presName="invisiNode" presStyleLbl="node1" presStyleIdx="2" presStyleCnt="5"/>
      <dgm:spPr/>
    </dgm:pt>
    <dgm:pt modelId="{DB12E793-028A-425C-A680-FA40D46483D6}" type="pres">
      <dgm:prSet presAssocID="{C5160679-D19E-4FED-8E17-20A9FE3BCBB7}" presName="imagNode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B363D8A-58FA-4C5A-B1BD-B28BA89C2BC9}" type="pres">
      <dgm:prSet presAssocID="{1BD72036-CD2A-4772-85ED-FD903AA2D67E}" presName="sibTrans" presStyleLbl="sibTrans2D1" presStyleIdx="0" presStyleCnt="0"/>
      <dgm:spPr/>
      <dgm:t>
        <a:bodyPr/>
        <a:lstStyle/>
        <a:p>
          <a:endParaRPr lang="mk-MK"/>
        </a:p>
      </dgm:t>
    </dgm:pt>
    <dgm:pt modelId="{8B719B4A-E6A3-446A-BCE2-EA3E842110E5}" type="pres">
      <dgm:prSet presAssocID="{2EA5B442-CE30-4E76-B141-CE15A3FB2445}" presName="compNode" presStyleCnt="0"/>
      <dgm:spPr/>
    </dgm:pt>
    <dgm:pt modelId="{17B832DB-7A76-4D76-97F9-72CEF11D9772}" type="pres">
      <dgm:prSet presAssocID="{2EA5B442-CE30-4E76-B141-CE15A3FB2445}" presName="bkgdShape" presStyleLbl="node1" presStyleIdx="3" presStyleCnt="5"/>
      <dgm:spPr/>
      <dgm:t>
        <a:bodyPr/>
        <a:lstStyle/>
        <a:p>
          <a:endParaRPr lang="mk-MK"/>
        </a:p>
      </dgm:t>
    </dgm:pt>
    <dgm:pt modelId="{7C26E111-5D13-48C9-B4A2-88BDBFA0FCC0}" type="pres">
      <dgm:prSet presAssocID="{2EA5B442-CE30-4E76-B141-CE15A3FB2445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BEB36F6D-F72B-42D9-9119-9FCA3C935FA1}" type="pres">
      <dgm:prSet presAssocID="{2EA5B442-CE30-4E76-B141-CE15A3FB2445}" presName="invisiNode" presStyleLbl="node1" presStyleIdx="3" presStyleCnt="5"/>
      <dgm:spPr/>
    </dgm:pt>
    <dgm:pt modelId="{C241984C-7A0E-44AE-A9E4-49E05DAC355E}" type="pres">
      <dgm:prSet presAssocID="{2EA5B442-CE30-4E76-B141-CE15A3FB2445}" presName="imagNode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1F28FDD-76F2-4543-B7EF-17C7AFF62321}" type="pres">
      <dgm:prSet presAssocID="{4C8D560D-B999-418C-9C61-72939A45092B}" presName="sibTrans" presStyleLbl="sibTrans2D1" presStyleIdx="0" presStyleCnt="0"/>
      <dgm:spPr/>
      <dgm:t>
        <a:bodyPr/>
        <a:lstStyle/>
        <a:p>
          <a:endParaRPr lang="mk-MK"/>
        </a:p>
      </dgm:t>
    </dgm:pt>
    <dgm:pt modelId="{03507869-9219-4582-A93D-7FCE659D8DA6}" type="pres">
      <dgm:prSet presAssocID="{411B2800-07BC-4F2C-B5F9-F90EE3D8655F}" presName="compNode" presStyleCnt="0"/>
      <dgm:spPr/>
    </dgm:pt>
    <dgm:pt modelId="{DF1FFC35-CB92-4F81-88D3-A6C3E790640C}" type="pres">
      <dgm:prSet presAssocID="{411B2800-07BC-4F2C-B5F9-F90EE3D8655F}" presName="bkgdShape" presStyleLbl="node1" presStyleIdx="4" presStyleCnt="5"/>
      <dgm:spPr/>
      <dgm:t>
        <a:bodyPr/>
        <a:lstStyle/>
        <a:p>
          <a:endParaRPr lang="mk-MK"/>
        </a:p>
      </dgm:t>
    </dgm:pt>
    <dgm:pt modelId="{5B18647B-42D4-4886-A830-3A412B049B02}" type="pres">
      <dgm:prSet presAssocID="{411B2800-07BC-4F2C-B5F9-F90EE3D8655F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BFA1F47A-2B21-4A17-B018-00ACD827AC89}" type="pres">
      <dgm:prSet presAssocID="{411B2800-07BC-4F2C-B5F9-F90EE3D8655F}" presName="invisiNode" presStyleLbl="node1" presStyleIdx="4" presStyleCnt="5"/>
      <dgm:spPr/>
    </dgm:pt>
    <dgm:pt modelId="{AEFEDB93-811B-41BF-934E-A3849510CA23}" type="pres">
      <dgm:prSet presAssocID="{411B2800-07BC-4F2C-B5F9-F90EE3D8655F}" presName="imagNode" presStyleLbl="fgImgPlace1" presStyleIdx="4" presStyleCnt="5" custScaleY="9432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0C5D9D55-A7FD-4B00-B249-6E5614277607}" type="presOf" srcId="{073D2062-058C-427C-9B70-4713A39A4148}" destId="{6A47813F-14CC-405D-BEAD-D121F2410609}" srcOrd="0" destOrd="0" presId="urn:microsoft.com/office/officeart/2005/8/layout/hList7#1"/>
    <dgm:cxn modelId="{594C9395-2CEC-4829-A288-223551DE3316}" srcId="{734494CC-E094-4A88-B6DF-B2C9752472FE}" destId="{3C7E1B9C-DD07-4674-AC32-244E34C0CFCB}" srcOrd="0" destOrd="0" parTransId="{6866F650-F60D-4285-A4BA-E76C33112BA8}" sibTransId="{29493ADD-BFAD-48AF-81E6-E7501C2AB6BC}"/>
    <dgm:cxn modelId="{E6E1BD9B-B98A-4E82-BBDA-FEF452ED8574}" type="presOf" srcId="{C5160679-D19E-4FED-8E17-20A9FE3BCBB7}" destId="{2D4E27F7-D212-47F2-91A0-5490ADDC35F4}" srcOrd="0" destOrd="0" presId="urn:microsoft.com/office/officeart/2005/8/layout/hList7#1"/>
    <dgm:cxn modelId="{A5163C01-B2E4-408A-A775-A19C6738276A}" type="presOf" srcId="{734494CC-E094-4A88-B6DF-B2C9752472FE}" destId="{16A76DD3-4DB0-47E3-8709-70C19B1A5F4B}" srcOrd="0" destOrd="0" presId="urn:microsoft.com/office/officeart/2005/8/layout/hList7#1"/>
    <dgm:cxn modelId="{669F53C5-C957-4715-98D6-ECFDCE9D5C95}" type="presOf" srcId="{7A62FDF1-9165-42EE-8EBF-19952E91B070}" destId="{B8E4CED5-4FEC-4623-AFAC-768A6889616F}" srcOrd="1" destOrd="0" presId="urn:microsoft.com/office/officeart/2005/8/layout/hList7#1"/>
    <dgm:cxn modelId="{9B75CD62-C1F1-482A-B3E4-6171853C07EE}" srcId="{734494CC-E094-4A88-B6DF-B2C9752472FE}" destId="{C5160679-D19E-4FED-8E17-20A9FE3BCBB7}" srcOrd="2" destOrd="0" parTransId="{CE77805D-2F25-4E60-8293-FCAE18AEBBB7}" sibTransId="{1BD72036-CD2A-4772-85ED-FD903AA2D67E}"/>
    <dgm:cxn modelId="{A1D78E6D-8578-41DC-B569-EE9447333B10}" srcId="{734494CC-E094-4A88-B6DF-B2C9752472FE}" destId="{7A62FDF1-9165-42EE-8EBF-19952E91B070}" srcOrd="1" destOrd="0" parTransId="{40A2116E-C835-4F5C-8358-B52EC9C81234}" sibTransId="{073D2062-058C-427C-9B70-4713A39A4148}"/>
    <dgm:cxn modelId="{60435875-8A50-4EB1-938D-E1BAAA7369D7}" type="presOf" srcId="{C5160679-D19E-4FED-8E17-20A9FE3BCBB7}" destId="{F9CA848D-7CF2-45E3-B2EE-771101933D26}" srcOrd="1" destOrd="0" presId="urn:microsoft.com/office/officeart/2005/8/layout/hList7#1"/>
    <dgm:cxn modelId="{9000CB31-2F88-40D2-AE8A-11DDAB5B1F69}" type="presOf" srcId="{29493ADD-BFAD-48AF-81E6-E7501C2AB6BC}" destId="{9EB8FD2E-24E6-44B7-B87E-BFD459804998}" srcOrd="0" destOrd="0" presId="urn:microsoft.com/office/officeart/2005/8/layout/hList7#1"/>
    <dgm:cxn modelId="{809D3505-BF36-4830-93FC-44D42F1CAC62}" type="presOf" srcId="{7A62FDF1-9165-42EE-8EBF-19952E91B070}" destId="{38CB4AEE-A9E8-4DE5-BFF1-2742DFF2B7FA}" srcOrd="0" destOrd="0" presId="urn:microsoft.com/office/officeart/2005/8/layout/hList7#1"/>
    <dgm:cxn modelId="{B044D26F-54B4-44FE-864B-36C8FC63A179}" type="presOf" srcId="{411B2800-07BC-4F2C-B5F9-F90EE3D8655F}" destId="{5B18647B-42D4-4886-A830-3A412B049B02}" srcOrd="1" destOrd="0" presId="urn:microsoft.com/office/officeart/2005/8/layout/hList7#1"/>
    <dgm:cxn modelId="{47AC3315-E18C-4287-8D54-5443429E1704}" type="presOf" srcId="{1BD72036-CD2A-4772-85ED-FD903AA2D67E}" destId="{0B363D8A-58FA-4C5A-B1BD-B28BA89C2BC9}" srcOrd="0" destOrd="0" presId="urn:microsoft.com/office/officeart/2005/8/layout/hList7#1"/>
    <dgm:cxn modelId="{DB6D2A6D-7B1A-4BA5-81FB-E453DA9A0AF0}" type="presOf" srcId="{2EA5B442-CE30-4E76-B141-CE15A3FB2445}" destId="{7C26E111-5D13-48C9-B4A2-88BDBFA0FCC0}" srcOrd="1" destOrd="0" presId="urn:microsoft.com/office/officeart/2005/8/layout/hList7#1"/>
    <dgm:cxn modelId="{EBAEF03B-9731-48F6-B31E-C24128D669AB}" type="presOf" srcId="{2EA5B442-CE30-4E76-B141-CE15A3FB2445}" destId="{17B832DB-7A76-4D76-97F9-72CEF11D9772}" srcOrd="0" destOrd="0" presId="urn:microsoft.com/office/officeart/2005/8/layout/hList7#1"/>
    <dgm:cxn modelId="{AC6A2E33-5226-44CE-AE33-1F6BF8E01176}" type="presOf" srcId="{411B2800-07BC-4F2C-B5F9-F90EE3D8655F}" destId="{DF1FFC35-CB92-4F81-88D3-A6C3E790640C}" srcOrd="0" destOrd="0" presId="urn:microsoft.com/office/officeart/2005/8/layout/hList7#1"/>
    <dgm:cxn modelId="{F0F16D6B-7878-45D4-A648-7BD8DBDF9208}" srcId="{734494CC-E094-4A88-B6DF-B2C9752472FE}" destId="{2EA5B442-CE30-4E76-B141-CE15A3FB2445}" srcOrd="3" destOrd="0" parTransId="{E5138E69-5452-420F-9D66-807B58342C02}" sibTransId="{4C8D560D-B999-418C-9C61-72939A45092B}"/>
    <dgm:cxn modelId="{85E7D945-A238-4C7D-8D1D-BBB6266EF0BB}" type="presOf" srcId="{4C8D560D-B999-418C-9C61-72939A45092B}" destId="{C1F28FDD-76F2-4543-B7EF-17C7AFF62321}" srcOrd="0" destOrd="0" presId="urn:microsoft.com/office/officeart/2005/8/layout/hList7#1"/>
    <dgm:cxn modelId="{65CC3BD6-18A6-4C4B-A042-EE8ECF239E20}" type="presOf" srcId="{3C7E1B9C-DD07-4674-AC32-244E34C0CFCB}" destId="{6DA97BE3-625A-4D6A-9FCE-D0565463E8E2}" srcOrd="1" destOrd="0" presId="urn:microsoft.com/office/officeart/2005/8/layout/hList7#1"/>
    <dgm:cxn modelId="{A8C883CD-BCEA-47ED-A534-A04DA0B00141}" type="presOf" srcId="{3C7E1B9C-DD07-4674-AC32-244E34C0CFCB}" destId="{18E8E9A1-80B6-4B4D-A3D4-5A5B94BD85F8}" srcOrd="0" destOrd="0" presId="urn:microsoft.com/office/officeart/2005/8/layout/hList7#1"/>
    <dgm:cxn modelId="{0E5F8B14-70AA-4886-95D8-A4EDD9AEF922}" srcId="{734494CC-E094-4A88-B6DF-B2C9752472FE}" destId="{411B2800-07BC-4F2C-B5F9-F90EE3D8655F}" srcOrd="4" destOrd="0" parTransId="{476EAF49-1D93-4A5E-8755-3A7A9EF64D82}" sibTransId="{A880D596-3565-42AA-81D0-1515F093EE11}"/>
    <dgm:cxn modelId="{2BFE94F1-3A5E-4304-B9B3-B4E188A3A7B9}" type="presParOf" srcId="{16A76DD3-4DB0-47E3-8709-70C19B1A5F4B}" destId="{E109F593-5D54-454D-B1B3-BB7DFA5BA2E1}" srcOrd="0" destOrd="0" presId="urn:microsoft.com/office/officeart/2005/8/layout/hList7#1"/>
    <dgm:cxn modelId="{CCE15F2A-C9D1-4E77-AD5F-B122FFB5D5A7}" type="presParOf" srcId="{16A76DD3-4DB0-47E3-8709-70C19B1A5F4B}" destId="{FBED9692-38DC-4026-9F1F-65EE83A78A46}" srcOrd="1" destOrd="0" presId="urn:microsoft.com/office/officeart/2005/8/layout/hList7#1"/>
    <dgm:cxn modelId="{93A446B5-849F-4630-8B6B-F2CC33ED4A6C}" type="presParOf" srcId="{FBED9692-38DC-4026-9F1F-65EE83A78A46}" destId="{0E768098-4967-42F4-A823-97FD4866270F}" srcOrd="0" destOrd="0" presId="urn:microsoft.com/office/officeart/2005/8/layout/hList7#1"/>
    <dgm:cxn modelId="{47B85850-8976-46A8-8916-6887312F6F72}" type="presParOf" srcId="{0E768098-4967-42F4-A823-97FD4866270F}" destId="{18E8E9A1-80B6-4B4D-A3D4-5A5B94BD85F8}" srcOrd="0" destOrd="0" presId="urn:microsoft.com/office/officeart/2005/8/layout/hList7#1"/>
    <dgm:cxn modelId="{4BB7C554-9194-4B6C-88C2-E95244B80835}" type="presParOf" srcId="{0E768098-4967-42F4-A823-97FD4866270F}" destId="{6DA97BE3-625A-4D6A-9FCE-D0565463E8E2}" srcOrd="1" destOrd="0" presId="urn:microsoft.com/office/officeart/2005/8/layout/hList7#1"/>
    <dgm:cxn modelId="{9F7662E2-427C-459F-81DB-C94EBDB840CA}" type="presParOf" srcId="{0E768098-4967-42F4-A823-97FD4866270F}" destId="{F393F9AA-3FF2-4938-AC87-35811236497D}" srcOrd="2" destOrd="0" presId="urn:microsoft.com/office/officeart/2005/8/layout/hList7#1"/>
    <dgm:cxn modelId="{0A3BC5AE-4222-4863-97BC-B03016B6BFB4}" type="presParOf" srcId="{0E768098-4967-42F4-A823-97FD4866270F}" destId="{A1A0AFBA-061E-4258-B659-54709235F692}" srcOrd="3" destOrd="0" presId="urn:microsoft.com/office/officeart/2005/8/layout/hList7#1"/>
    <dgm:cxn modelId="{F86B91A9-4EAD-4F41-9485-46D72367800F}" type="presParOf" srcId="{FBED9692-38DC-4026-9F1F-65EE83A78A46}" destId="{9EB8FD2E-24E6-44B7-B87E-BFD459804998}" srcOrd="1" destOrd="0" presId="urn:microsoft.com/office/officeart/2005/8/layout/hList7#1"/>
    <dgm:cxn modelId="{27112A22-E5F6-468F-AED0-2D2D993C7313}" type="presParOf" srcId="{FBED9692-38DC-4026-9F1F-65EE83A78A46}" destId="{48359365-BC89-4885-9626-86421927CBB3}" srcOrd="2" destOrd="0" presId="urn:microsoft.com/office/officeart/2005/8/layout/hList7#1"/>
    <dgm:cxn modelId="{02C9BE60-8CBE-43CA-AF69-D3F5B0A8A636}" type="presParOf" srcId="{48359365-BC89-4885-9626-86421927CBB3}" destId="{38CB4AEE-A9E8-4DE5-BFF1-2742DFF2B7FA}" srcOrd="0" destOrd="0" presId="urn:microsoft.com/office/officeart/2005/8/layout/hList7#1"/>
    <dgm:cxn modelId="{0BF3C8D1-CFFA-4B3C-AA5C-5677CCB992FD}" type="presParOf" srcId="{48359365-BC89-4885-9626-86421927CBB3}" destId="{B8E4CED5-4FEC-4623-AFAC-768A6889616F}" srcOrd="1" destOrd="0" presId="urn:microsoft.com/office/officeart/2005/8/layout/hList7#1"/>
    <dgm:cxn modelId="{120F3E42-0CF6-4CDC-838F-3BC99F2BDB23}" type="presParOf" srcId="{48359365-BC89-4885-9626-86421927CBB3}" destId="{31BA7C53-42F9-43E4-8FB2-3A19139A0144}" srcOrd="2" destOrd="0" presId="urn:microsoft.com/office/officeart/2005/8/layout/hList7#1"/>
    <dgm:cxn modelId="{58AA712C-C473-4F61-AD63-44ED83CD5A6A}" type="presParOf" srcId="{48359365-BC89-4885-9626-86421927CBB3}" destId="{521BD78D-C746-4C34-909E-94C5882C5F65}" srcOrd="3" destOrd="0" presId="urn:microsoft.com/office/officeart/2005/8/layout/hList7#1"/>
    <dgm:cxn modelId="{87E85F8C-0AE7-4CB6-A651-8A74014DFD74}" type="presParOf" srcId="{FBED9692-38DC-4026-9F1F-65EE83A78A46}" destId="{6A47813F-14CC-405D-BEAD-D121F2410609}" srcOrd="3" destOrd="0" presId="urn:microsoft.com/office/officeart/2005/8/layout/hList7#1"/>
    <dgm:cxn modelId="{C81C4FE3-1A39-4A2D-B6FB-C086062F8D49}" type="presParOf" srcId="{FBED9692-38DC-4026-9F1F-65EE83A78A46}" destId="{6AC656CD-F300-434F-ADEC-D2AC505E00CB}" srcOrd="4" destOrd="0" presId="urn:microsoft.com/office/officeart/2005/8/layout/hList7#1"/>
    <dgm:cxn modelId="{648B7E18-07AD-4AE8-90E0-C59C8020898D}" type="presParOf" srcId="{6AC656CD-F300-434F-ADEC-D2AC505E00CB}" destId="{2D4E27F7-D212-47F2-91A0-5490ADDC35F4}" srcOrd="0" destOrd="0" presId="urn:microsoft.com/office/officeart/2005/8/layout/hList7#1"/>
    <dgm:cxn modelId="{D822852B-10C8-47A6-922A-A40B6EDCDF16}" type="presParOf" srcId="{6AC656CD-F300-434F-ADEC-D2AC505E00CB}" destId="{F9CA848D-7CF2-45E3-B2EE-771101933D26}" srcOrd="1" destOrd="0" presId="urn:microsoft.com/office/officeart/2005/8/layout/hList7#1"/>
    <dgm:cxn modelId="{FC12E94C-6F89-4113-9F99-DA47C979CF04}" type="presParOf" srcId="{6AC656CD-F300-434F-ADEC-D2AC505E00CB}" destId="{4B946225-EE72-4440-BA60-8591CBF38C5C}" srcOrd="2" destOrd="0" presId="urn:microsoft.com/office/officeart/2005/8/layout/hList7#1"/>
    <dgm:cxn modelId="{74039E52-FA03-4E1F-8C9E-3AA791C479D6}" type="presParOf" srcId="{6AC656CD-F300-434F-ADEC-D2AC505E00CB}" destId="{DB12E793-028A-425C-A680-FA40D46483D6}" srcOrd="3" destOrd="0" presId="urn:microsoft.com/office/officeart/2005/8/layout/hList7#1"/>
    <dgm:cxn modelId="{8AB86B68-D237-4E90-A28A-179EC1E2C8DB}" type="presParOf" srcId="{FBED9692-38DC-4026-9F1F-65EE83A78A46}" destId="{0B363D8A-58FA-4C5A-B1BD-B28BA89C2BC9}" srcOrd="5" destOrd="0" presId="urn:microsoft.com/office/officeart/2005/8/layout/hList7#1"/>
    <dgm:cxn modelId="{9E2B37DE-2FE5-4B56-A681-BC6A18E5A1B1}" type="presParOf" srcId="{FBED9692-38DC-4026-9F1F-65EE83A78A46}" destId="{8B719B4A-E6A3-446A-BCE2-EA3E842110E5}" srcOrd="6" destOrd="0" presId="urn:microsoft.com/office/officeart/2005/8/layout/hList7#1"/>
    <dgm:cxn modelId="{A03D3B0C-93BA-46E9-A1C7-A4AE14F0EC17}" type="presParOf" srcId="{8B719B4A-E6A3-446A-BCE2-EA3E842110E5}" destId="{17B832DB-7A76-4D76-97F9-72CEF11D9772}" srcOrd="0" destOrd="0" presId="urn:microsoft.com/office/officeart/2005/8/layout/hList7#1"/>
    <dgm:cxn modelId="{A656DAC9-BB74-41BD-B41B-299AB5DE3AD9}" type="presParOf" srcId="{8B719B4A-E6A3-446A-BCE2-EA3E842110E5}" destId="{7C26E111-5D13-48C9-B4A2-88BDBFA0FCC0}" srcOrd="1" destOrd="0" presId="urn:microsoft.com/office/officeart/2005/8/layout/hList7#1"/>
    <dgm:cxn modelId="{F5ED4A41-78D7-44E6-A3D6-185226458E7F}" type="presParOf" srcId="{8B719B4A-E6A3-446A-BCE2-EA3E842110E5}" destId="{BEB36F6D-F72B-42D9-9119-9FCA3C935FA1}" srcOrd="2" destOrd="0" presId="urn:microsoft.com/office/officeart/2005/8/layout/hList7#1"/>
    <dgm:cxn modelId="{C07C6D2B-27DF-4B2A-A1BA-B25CB86B9E9D}" type="presParOf" srcId="{8B719B4A-E6A3-446A-BCE2-EA3E842110E5}" destId="{C241984C-7A0E-44AE-A9E4-49E05DAC355E}" srcOrd="3" destOrd="0" presId="urn:microsoft.com/office/officeart/2005/8/layout/hList7#1"/>
    <dgm:cxn modelId="{D02D9614-1531-4763-8C0F-F9CE866C5DCB}" type="presParOf" srcId="{FBED9692-38DC-4026-9F1F-65EE83A78A46}" destId="{C1F28FDD-76F2-4543-B7EF-17C7AFF62321}" srcOrd="7" destOrd="0" presId="urn:microsoft.com/office/officeart/2005/8/layout/hList7#1"/>
    <dgm:cxn modelId="{7A4F4266-202C-427A-B406-8C0C31A6CC2A}" type="presParOf" srcId="{FBED9692-38DC-4026-9F1F-65EE83A78A46}" destId="{03507869-9219-4582-A93D-7FCE659D8DA6}" srcOrd="8" destOrd="0" presId="urn:microsoft.com/office/officeart/2005/8/layout/hList7#1"/>
    <dgm:cxn modelId="{4237C7F6-646F-4C0D-8784-8F9C4DFBB451}" type="presParOf" srcId="{03507869-9219-4582-A93D-7FCE659D8DA6}" destId="{DF1FFC35-CB92-4F81-88D3-A6C3E790640C}" srcOrd="0" destOrd="0" presId="urn:microsoft.com/office/officeart/2005/8/layout/hList7#1"/>
    <dgm:cxn modelId="{55EBBBB3-A5C5-4F75-BF35-024EC874CD64}" type="presParOf" srcId="{03507869-9219-4582-A93D-7FCE659D8DA6}" destId="{5B18647B-42D4-4886-A830-3A412B049B02}" srcOrd="1" destOrd="0" presId="urn:microsoft.com/office/officeart/2005/8/layout/hList7#1"/>
    <dgm:cxn modelId="{94A0EB7F-7F70-4090-A397-AAE4A5CFE7C5}" type="presParOf" srcId="{03507869-9219-4582-A93D-7FCE659D8DA6}" destId="{BFA1F47A-2B21-4A17-B018-00ACD827AC89}" srcOrd="2" destOrd="0" presId="urn:microsoft.com/office/officeart/2005/8/layout/hList7#1"/>
    <dgm:cxn modelId="{4273DD1C-C8A9-4765-B986-6EE8D34E6856}" type="presParOf" srcId="{03507869-9219-4582-A93D-7FCE659D8DA6}" destId="{AEFEDB93-811B-41BF-934E-A3849510CA23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1142E5-262C-470B-8C7E-A2AB4BC104D6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500B18-5DA7-43EF-A5D6-205A297EA7DE}">
      <dgm:prSet phldrT="[Text]"/>
      <dgm:spPr/>
      <dgm:t>
        <a:bodyPr/>
        <a:lstStyle/>
        <a:p>
          <a:r>
            <a:rPr lang="mk-MK" dirty="0" smtClean="0"/>
            <a:t>Вербални вештини</a:t>
          </a:r>
          <a:endParaRPr lang="en-US" dirty="0"/>
        </a:p>
      </dgm:t>
    </dgm:pt>
    <dgm:pt modelId="{52E7AE44-17C6-42FC-8AC4-52871D857D4C}" type="parTrans" cxnId="{53E881F6-C94D-47CC-960E-D1A58C162FF1}">
      <dgm:prSet/>
      <dgm:spPr/>
      <dgm:t>
        <a:bodyPr/>
        <a:lstStyle/>
        <a:p>
          <a:endParaRPr lang="en-US"/>
        </a:p>
      </dgm:t>
    </dgm:pt>
    <dgm:pt modelId="{BB7A993B-5937-44BC-8B37-C0B90F7AC9F0}" type="sibTrans" cxnId="{53E881F6-C94D-47CC-960E-D1A58C162FF1}">
      <dgm:prSet/>
      <dgm:spPr/>
      <dgm:t>
        <a:bodyPr/>
        <a:lstStyle/>
        <a:p>
          <a:endParaRPr lang="en-US"/>
        </a:p>
      </dgm:t>
    </dgm:pt>
    <dgm:pt modelId="{868E1F7E-CF9E-44D0-A6F5-6266DA9DA096}">
      <dgm:prSet phldrT="[Text]"/>
      <dgm:spPr/>
      <dgm:t>
        <a:bodyPr/>
        <a:lstStyle/>
        <a:p>
          <a:r>
            <a:rPr lang="mk-MK" dirty="0" smtClean="0"/>
            <a:t>Вештини на слушање</a:t>
          </a:r>
          <a:endParaRPr lang="en-US" dirty="0"/>
        </a:p>
      </dgm:t>
    </dgm:pt>
    <dgm:pt modelId="{534D770C-5AA4-45AA-82E3-2755B60B4F9B}" type="parTrans" cxnId="{4C24DCC2-D154-413A-A689-EA4725375D60}">
      <dgm:prSet/>
      <dgm:spPr/>
      <dgm:t>
        <a:bodyPr/>
        <a:lstStyle/>
        <a:p>
          <a:endParaRPr lang="en-US"/>
        </a:p>
      </dgm:t>
    </dgm:pt>
    <dgm:pt modelId="{555FD249-8D0B-459A-B9D4-9F0B59668973}" type="sibTrans" cxnId="{4C24DCC2-D154-413A-A689-EA4725375D60}">
      <dgm:prSet/>
      <dgm:spPr/>
      <dgm:t>
        <a:bodyPr/>
        <a:lstStyle/>
        <a:p>
          <a:endParaRPr lang="en-US"/>
        </a:p>
      </dgm:t>
    </dgm:pt>
    <dgm:pt modelId="{74A82AED-ABAE-4853-B266-5B4AFFABCBF2}">
      <dgm:prSet phldrT="[Text]"/>
      <dgm:spPr/>
      <dgm:t>
        <a:bodyPr/>
        <a:lstStyle/>
        <a:p>
          <a:r>
            <a:rPr lang="mk-MK" dirty="0" smtClean="0"/>
            <a:t>Мотивирачки вештини</a:t>
          </a:r>
          <a:endParaRPr lang="en-US" dirty="0"/>
        </a:p>
      </dgm:t>
    </dgm:pt>
    <dgm:pt modelId="{E5F34C60-8CB4-4DFC-B8C8-46EB2A0E37E3}" type="parTrans" cxnId="{4DF5A5C1-4459-48A0-AACE-BB65A98AF99D}">
      <dgm:prSet/>
      <dgm:spPr/>
      <dgm:t>
        <a:bodyPr/>
        <a:lstStyle/>
        <a:p>
          <a:endParaRPr lang="en-US"/>
        </a:p>
      </dgm:t>
    </dgm:pt>
    <dgm:pt modelId="{6BF620B0-5C0D-40B3-9EFC-314D42ED49D8}" type="sibTrans" cxnId="{4DF5A5C1-4459-48A0-AACE-BB65A98AF99D}">
      <dgm:prSet/>
      <dgm:spPr/>
      <dgm:t>
        <a:bodyPr/>
        <a:lstStyle/>
        <a:p>
          <a:endParaRPr lang="en-US"/>
        </a:p>
      </dgm:t>
    </dgm:pt>
    <dgm:pt modelId="{467A8A49-95A3-4392-BA53-96BFE9152BF5}">
      <dgm:prSet phldrT="[Text]"/>
      <dgm:spPr/>
      <dgm:t>
        <a:bodyPr/>
        <a:lstStyle/>
        <a:p>
          <a:r>
            <a:rPr lang="mk-MK" dirty="0" smtClean="0"/>
            <a:t>Употреба на хумор</a:t>
          </a:r>
          <a:endParaRPr lang="en-US" dirty="0"/>
        </a:p>
      </dgm:t>
    </dgm:pt>
    <dgm:pt modelId="{54E6F40D-A574-4B17-AF59-9AB4550F26A7}" type="parTrans" cxnId="{90AAD0DB-0DE2-4CCD-8312-F991A4470F40}">
      <dgm:prSet/>
      <dgm:spPr/>
      <dgm:t>
        <a:bodyPr/>
        <a:lstStyle/>
        <a:p>
          <a:endParaRPr lang="en-US"/>
        </a:p>
      </dgm:t>
    </dgm:pt>
    <dgm:pt modelId="{9BA7C70E-1D53-46C3-81ED-DF1D584E2C95}" type="sibTrans" cxnId="{90AAD0DB-0DE2-4CCD-8312-F991A4470F40}">
      <dgm:prSet/>
      <dgm:spPr/>
      <dgm:t>
        <a:bodyPr/>
        <a:lstStyle/>
        <a:p>
          <a:endParaRPr lang="en-US"/>
        </a:p>
      </dgm:t>
    </dgm:pt>
    <dgm:pt modelId="{18EA28B2-9918-4D98-BFA7-B2C94DFF2A11}" type="pres">
      <dgm:prSet presAssocID="{BD1142E5-262C-470B-8C7E-A2AB4BC104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27EC213-8656-47A3-8F95-E0EA85C2D7FC}" type="pres">
      <dgm:prSet presAssocID="{BD1142E5-262C-470B-8C7E-A2AB4BC104D6}" presName="Name1" presStyleCnt="0"/>
      <dgm:spPr/>
    </dgm:pt>
    <dgm:pt modelId="{32161B33-8822-48D6-B039-E707971AE80E}" type="pres">
      <dgm:prSet presAssocID="{BD1142E5-262C-470B-8C7E-A2AB4BC104D6}" presName="cycle" presStyleCnt="0"/>
      <dgm:spPr/>
    </dgm:pt>
    <dgm:pt modelId="{AC946ACF-EFE6-412E-BC5C-9FB2A1E5C687}" type="pres">
      <dgm:prSet presAssocID="{BD1142E5-262C-470B-8C7E-A2AB4BC104D6}" presName="srcNode" presStyleLbl="node1" presStyleIdx="0" presStyleCnt="4"/>
      <dgm:spPr/>
    </dgm:pt>
    <dgm:pt modelId="{0D2B0A9F-F48C-4844-A0FD-198C5C7A0E84}" type="pres">
      <dgm:prSet presAssocID="{BD1142E5-262C-470B-8C7E-A2AB4BC104D6}" presName="conn" presStyleLbl="parChTrans1D2" presStyleIdx="0" presStyleCnt="1"/>
      <dgm:spPr/>
      <dgm:t>
        <a:bodyPr/>
        <a:lstStyle/>
        <a:p>
          <a:endParaRPr lang="en-US"/>
        </a:p>
      </dgm:t>
    </dgm:pt>
    <dgm:pt modelId="{85A2A085-F75F-426C-A471-4369F29C1922}" type="pres">
      <dgm:prSet presAssocID="{BD1142E5-262C-470B-8C7E-A2AB4BC104D6}" presName="extraNode" presStyleLbl="node1" presStyleIdx="0" presStyleCnt="4"/>
      <dgm:spPr/>
    </dgm:pt>
    <dgm:pt modelId="{A3F2EBC0-7E13-432C-A7EF-EE23EC3CBA0B}" type="pres">
      <dgm:prSet presAssocID="{BD1142E5-262C-470B-8C7E-A2AB4BC104D6}" presName="dstNode" presStyleLbl="node1" presStyleIdx="0" presStyleCnt="4"/>
      <dgm:spPr/>
    </dgm:pt>
    <dgm:pt modelId="{8C4B5E63-3ACB-4268-825A-E68CDB350682}" type="pres">
      <dgm:prSet presAssocID="{0B500B18-5DA7-43EF-A5D6-205A297EA7DE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8F9874-5AD2-44FC-95D6-AF5A1311B52E}" type="pres">
      <dgm:prSet presAssocID="{0B500B18-5DA7-43EF-A5D6-205A297EA7DE}" presName="accent_1" presStyleCnt="0"/>
      <dgm:spPr/>
    </dgm:pt>
    <dgm:pt modelId="{F86063F9-3DDD-4303-B816-4D59CF3A863A}" type="pres">
      <dgm:prSet presAssocID="{0B500B18-5DA7-43EF-A5D6-205A297EA7DE}" presName="accentRepeatNode" presStyleLbl="solidFgAcc1" presStyleIdx="0" presStyleCnt="4"/>
      <dgm:spPr/>
    </dgm:pt>
    <dgm:pt modelId="{3207DFD0-803F-4B71-8622-6CD7732CEAF3}" type="pres">
      <dgm:prSet presAssocID="{868E1F7E-CF9E-44D0-A6F5-6266DA9DA09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484653-13F9-4868-8C53-58A05DFF3E71}" type="pres">
      <dgm:prSet presAssocID="{868E1F7E-CF9E-44D0-A6F5-6266DA9DA096}" presName="accent_2" presStyleCnt="0"/>
      <dgm:spPr/>
    </dgm:pt>
    <dgm:pt modelId="{B1BB1D90-1165-4467-BF9B-C453D5A84865}" type="pres">
      <dgm:prSet presAssocID="{868E1F7E-CF9E-44D0-A6F5-6266DA9DA096}" presName="accentRepeatNode" presStyleLbl="solidFgAcc1" presStyleIdx="1" presStyleCnt="4"/>
      <dgm:spPr/>
    </dgm:pt>
    <dgm:pt modelId="{299C5287-6B8D-4775-AFB7-310108E3B851}" type="pres">
      <dgm:prSet presAssocID="{74A82AED-ABAE-4853-B266-5B4AFFABCBF2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CC2AAB-24FF-4EFE-A603-4D79EC97DE33}" type="pres">
      <dgm:prSet presAssocID="{74A82AED-ABAE-4853-B266-5B4AFFABCBF2}" presName="accent_3" presStyleCnt="0"/>
      <dgm:spPr/>
    </dgm:pt>
    <dgm:pt modelId="{F27F74CC-2CC0-48C6-99BF-B5FFF693836B}" type="pres">
      <dgm:prSet presAssocID="{74A82AED-ABAE-4853-B266-5B4AFFABCBF2}" presName="accentRepeatNode" presStyleLbl="solidFgAcc1" presStyleIdx="2" presStyleCnt="4"/>
      <dgm:spPr/>
    </dgm:pt>
    <dgm:pt modelId="{EA51405E-6360-40C6-BC42-76E1E258690D}" type="pres">
      <dgm:prSet presAssocID="{467A8A49-95A3-4392-BA53-96BFE9152BF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17C87E-FA17-4038-AEC4-0057B1A06990}" type="pres">
      <dgm:prSet presAssocID="{467A8A49-95A3-4392-BA53-96BFE9152BF5}" presName="accent_4" presStyleCnt="0"/>
      <dgm:spPr/>
    </dgm:pt>
    <dgm:pt modelId="{E923A230-AE3A-49F7-986E-55DD90FB889A}" type="pres">
      <dgm:prSet presAssocID="{467A8A49-95A3-4392-BA53-96BFE9152BF5}" presName="accentRepeatNode" presStyleLbl="solidFgAcc1" presStyleIdx="3" presStyleCnt="4"/>
      <dgm:spPr/>
    </dgm:pt>
  </dgm:ptLst>
  <dgm:cxnLst>
    <dgm:cxn modelId="{080B0BA5-0083-4744-87AF-75E8203C5683}" type="presOf" srcId="{868E1F7E-CF9E-44D0-A6F5-6266DA9DA096}" destId="{3207DFD0-803F-4B71-8622-6CD7732CEAF3}" srcOrd="0" destOrd="0" presId="urn:microsoft.com/office/officeart/2008/layout/VerticalCurvedList"/>
    <dgm:cxn modelId="{1E7677FA-5FCB-43E3-B7AB-1BE069122C24}" type="presOf" srcId="{BB7A993B-5937-44BC-8B37-C0B90F7AC9F0}" destId="{0D2B0A9F-F48C-4844-A0FD-198C5C7A0E84}" srcOrd="0" destOrd="0" presId="urn:microsoft.com/office/officeart/2008/layout/VerticalCurvedList"/>
    <dgm:cxn modelId="{DF927017-324B-44FD-9CEF-62611441C5F3}" type="presOf" srcId="{0B500B18-5DA7-43EF-A5D6-205A297EA7DE}" destId="{8C4B5E63-3ACB-4268-825A-E68CDB350682}" srcOrd="0" destOrd="0" presId="urn:microsoft.com/office/officeart/2008/layout/VerticalCurvedList"/>
    <dgm:cxn modelId="{25F67258-C636-4C92-95C5-151CADD9EB7A}" type="presOf" srcId="{BD1142E5-262C-470B-8C7E-A2AB4BC104D6}" destId="{18EA28B2-9918-4D98-BFA7-B2C94DFF2A11}" srcOrd="0" destOrd="0" presId="urn:microsoft.com/office/officeart/2008/layout/VerticalCurvedList"/>
    <dgm:cxn modelId="{53E881F6-C94D-47CC-960E-D1A58C162FF1}" srcId="{BD1142E5-262C-470B-8C7E-A2AB4BC104D6}" destId="{0B500B18-5DA7-43EF-A5D6-205A297EA7DE}" srcOrd="0" destOrd="0" parTransId="{52E7AE44-17C6-42FC-8AC4-52871D857D4C}" sibTransId="{BB7A993B-5937-44BC-8B37-C0B90F7AC9F0}"/>
    <dgm:cxn modelId="{12EEAC5C-3725-48B6-9B53-22E17AFA72A8}" type="presOf" srcId="{467A8A49-95A3-4392-BA53-96BFE9152BF5}" destId="{EA51405E-6360-40C6-BC42-76E1E258690D}" srcOrd="0" destOrd="0" presId="urn:microsoft.com/office/officeart/2008/layout/VerticalCurvedList"/>
    <dgm:cxn modelId="{1E06A8C6-EA3D-48A9-A8F3-DE22EA661187}" type="presOf" srcId="{74A82AED-ABAE-4853-B266-5B4AFFABCBF2}" destId="{299C5287-6B8D-4775-AFB7-310108E3B851}" srcOrd="0" destOrd="0" presId="urn:microsoft.com/office/officeart/2008/layout/VerticalCurvedList"/>
    <dgm:cxn modelId="{90AAD0DB-0DE2-4CCD-8312-F991A4470F40}" srcId="{BD1142E5-262C-470B-8C7E-A2AB4BC104D6}" destId="{467A8A49-95A3-4392-BA53-96BFE9152BF5}" srcOrd="3" destOrd="0" parTransId="{54E6F40D-A574-4B17-AF59-9AB4550F26A7}" sibTransId="{9BA7C70E-1D53-46C3-81ED-DF1D584E2C95}"/>
    <dgm:cxn modelId="{4DF5A5C1-4459-48A0-AACE-BB65A98AF99D}" srcId="{BD1142E5-262C-470B-8C7E-A2AB4BC104D6}" destId="{74A82AED-ABAE-4853-B266-5B4AFFABCBF2}" srcOrd="2" destOrd="0" parTransId="{E5F34C60-8CB4-4DFC-B8C8-46EB2A0E37E3}" sibTransId="{6BF620B0-5C0D-40B3-9EFC-314D42ED49D8}"/>
    <dgm:cxn modelId="{4C24DCC2-D154-413A-A689-EA4725375D60}" srcId="{BD1142E5-262C-470B-8C7E-A2AB4BC104D6}" destId="{868E1F7E-CF9E-44D0-A6F5-6266DA9DA096}" srcOrd="1" destOrd="0" parTransId="{534D770C-5AA4-45AA-82E3-2755B60B4F9B}" sibTransId="{555FD249-8D0B-459A-B9D4-9F0B59668973}"/>
    <dgm:cxn modelId="{25E18CED-7D7E-4335-8BDA-A3A8911E4998}" type="presParOf" srcId="{18EA28B2-9918-4D98-BFA7-B2C94DFF2A11}" destId="{727EC213-8656-47A3-8F95-E0EA85C2D7FC}" srcOrd="0" destOrd="0" presId="urn:microsoft.com/office/officeart/2008/layout/VerticalCurvedList"/>
    <dgm:cxn modelId="{EFE288E8-DB45-40D7-8B45-0433D2272038}" type="presParOf" srcId="{727EC213-8656-47A3-8F95-E0EA85C2D7FC}" destId="{32161B33-8822-48D6-B039-E707971AE80E}" srcOrd="0" destOrd="0" presId="urn:microsoft.com/office/officeart/2008/layout/VerticalCurvedList"/>
    <dgm:cxn modelId="{D94CB683-6EB0-4B85-AF6E-89750DF54819}" type="presParOf" srcId="{32161B33-8822-48D6-B039-E707971AE80E}" destId="{AC946ACF-EFE6-412E-BC5C-9FB2A1E5C687}" srcOrd="0" destOrd="0" presId="urn:microsoft.com/office/officeart/2008/layout/VerticalCurvedList"/>
    <dgm:cxn modelId="{C61D4A43-1509-4810-8DF1-0FB953870DC7}" type="presParOf" srcId="{32161B33-8822-48D6-B039-E707971AE80E}" destId="{0D2B0A9F-F48C-4844-A0FD-198C5C7A0E84}" srcOrd="1" destOrd="0" presId="urn:microsoft.com/office/officeart/2008/layout/VerticalCurvedList"/>
    <dgm:cxn modelId="{0DB83023-5CC1-4500-857D-81FD2E47690B}" type="presParOf" srcId="{32161B33-8822-48D6-B039-E707971AE80E}" destId="{85A2A085-F75F-426C-A471-4369F29C1922}" srcOrd="2" destOrd="0" presId="urn:microsoft.com/office/officeart/2008/layout/VerticalCurvedList"/>
    <dgm:cxn modelId="{5050D186-22C1-41C4-9560-CC1AC5D8865A}" type="presParOf" srcId="{32161B33-8822-48D6-B039-E707971AE80E}" destId="{A3F2EBC0-7E13-432C-A7EF-EE23EC3CBA0B}" srcOrd="3" destOrd="0" presId="urn:microsoft.com/office/officeart/2008/layout/VerticalCurvedList"/>
    <dgm:cxn modelId="{AD2483EC-4897-4F80-8502-1C12ECB0E3DD}" type="presParOf" srcId="{727EC213-8656-47A3-8F95-E0EA85C2D7FC}" destId="{8C4B5E63-3ACB-4268-825A-E68CDB350682}" srcOrd="1" destOrd="0" presId="urn:microsoft.com/office/officeart/2008/layout/VerticalCurvedList"/>
    <dgm:cxn modelId="{B512A38B-0CB2-4195-A664-224D6F80C7A1}" type="presParOf" srcId="{727EC213-8656-47A3-8F95-E0EA85C2D7FC}" destId="{9B8F9874-5AD2-44FC-95D6-AF5A1311B52E}" srcOrd="2" destOrd="0" presId="urn:microsoft.com/office/officeart/2008/layout/VerticalCurvedList"/>
    <dgm:cxn modelId="{738B1258-7341-4EBE-A3D4-18ED5EE13C39}" type="presParOf" srcId="{9B8F9874-5AD2-44FC-95D6-AF5A1311B52E}" destId="{F86063F9-3DDD-4303-B816-4D59CF3A863A}" srcOrd="0" destOrd="0" presId="urn:microsoft.com/office/officeart/2008/layout/VerticalCurvedList"/>
    <dgm:cxn modelId="{4B7A187D-2ABE-42D6-A800-5653D34E88BA}" type="presParOf" srcId="{727EC213-8656-47A3-8F95-E0EA85C2D7FC}" destId="{3207DFD0-803F-4B71-8622-6CD7732CEAF3}" srcOrd="3" destOrd="0" presId="urn:microsoft.com/office/officeart/2008/layout/VerticalCurvedList"/>
    <dgm:cxn modelId="{A2ABDE1A-F3EC-4CCD-BF52-D913EBA7EA4E}" type="presParOf" srcId="{727EC213-8656-47A3-8F95-E0EA85C2D7FC}" destId="{7B484653-13F9-4868-8C53-58A05DFF3E71}" srcOrd="4" destOrd="0" presId="urn:microsoft.com/office/officeart/2008/layout/VerticalCurvedList"/>
    <dgm:cxn modelId="{AA4B26A8-5F78-4B0A-802E-1984D9F48F16}" type="presParOf" srcId="{7B484653-13F9-4868-8C53-58A05DFF3E71}" destId="{B1BB1D90-1165-4467-BF9B-C453D5A84865}" srcOrd="0" destOrd="0" presId="urn:microsoft.com/office/officeart/2008/layout/VerticalCurvedList"/>
    <dgm:cxn modelId="{C80567E2-7FDA-4E97-BBD8-0EC4F9657FC3}" type="presParOf" srcId="{727EC213-8656-47A3-8F95-E0EA85C2D7FC}" destId="{299C5287-6B8D-4775-AFB7-310108E3B851}" srcOrd="5" destOrd="0" presId="urn:microsoft.com/office/officeart/2008/layout/VerticalCurvedList"/>
    <dgm:cxn modelId="{A7F8692B-9343-4D83-A1BD-54D78AEBE9B7}" type="presParOf" srcId="{727EC213-8656-47A3-8F95-E0EA85C2D7FC}" destId="{AFCC2AAB-24FF-4EFE-A603-4D79EC97DE33}" srcOrd="6" destOrd="0" presId="urn:microsoft.com/office/officeart/2008/layout/VerticalCurvedList"/>
    <dgm:cxn modelId="{BF2D0793-0528-4465-98E6-DA825BB8B781}" type="presParOf" srcId="{AFCC2AAB-24FF-4EFE-A603-4D79EC97DE33}" destId="{F27F74CC-2CC0-48C6-99BF-B5FFF693836B}" srcOrd="0" destOrd="0" presId="urn:microsoft.com/office/officeart/2008/layout/VerticalCurvedList"/>
    <dgm:cxn modelId="{567F565B-7C8A-4D01-A88E-9DD6519946E5}" type="presParOf" srcId="{727EC213-8656-47A3-8F95-E0EA85C2D7FC}" destId="{EA51405E-6360-40C6-BC42-76E1E258690D}" srcOrd="7" destOrd="0" presId="urn:microsoft.com/office/officeart/2008/layout/VerticalCurvedList"/>
    <dgm:cxn modelId="{841C925E-0CCD-4643-8E4C-FD768D5ADCAF}" type="presParOf" srcId="{727EC213-8656-47A3-8F95-E0EA85C2D7FC}" destId="{9817C87E-FA17-4038-AEC4-0057B1A06990}" srcOrd="8" destOrd="0" presId="urn:microsoft.com/office/officeart/2008/layout/VerticalCurvedList"/>
    <dgm:cxn modelId="{C35182A3-5EE9-4EAE-80FC-F1EFAF61AAB9}" type="presParOf" srcId="{9817C87E-FA17-4038-AEC4-0057B1A06990}" destId="{E923A230-AE3A-49F7-986E-55DD90FB889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0E133D-782F-4AF8-9CAD-353CA5C70C00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mk-MK"/>
        </a:p>
      </dgm:t>
    </dgm:pt>
    <dgm:pt modelId="{D2519548-2391-4AD0-87A7-E14BD461FBFF}">
      <dgm:prSet phldrT="[Text]"/>
      <dgm:spPr/>
      <dgm:t>
        <a:bodyPr/>
        <a:lstStyle/>
        <a:p>
          <a:r>
            <a:rPr lang="mk-MK" dirty="0" smtClean="0"/>
            <a:t>Говор за уверување</a:t>
          </a:r>
          <a:endParaRPr lang="mk-MK" dirty="0"/>
        </a:p>
      </dgm:t>
    </dgm:pt>
    <dgm:pt modelId="{06D17CE4-9DFC-4DC8-8BB0-A8F4FB1AA256}" type="parTrans" cxnId="{F8A842B9-EE07-4327-AFEE-9FC630D140A4}">
      <dgm:prSet/>
      <dgm:spPr/>
      <dgm:t>
        <a:bodyPr/>
        <a:lstStyle/>
        <a:p>
          <a:endParaRPr lang="mk-MK"/>
        </a:p>
      </dgm:t>
    </dgm:pt>
    <dgm:pt modelId="{23E649D0-600E-464F-B28A-CD3A1E030DD0}" type="sibTrans" cxnId="{F8A842B9-EE07-4327-AFEE-9FC630D140A4}">
      <dgm:prSet/>
      <dgm:spPr/>
      <dgm:t>
        <a:bodyPr/>
        <a:lstStyle/>
        <a:p>
          <a:endParaRPr lang="mk-MK"/>
        </a:p>
      </dgm:t>
    </dgm:pt>
    <dgm:pt modelId="{ECBDDCB4-1A39-4D60-9148-2A9BE9B58F3D}">
      <dgm:prSet phldrT="[Text]"/>
      <dgm:spPr/>
      <dgm:t>
        <a:bodyPr/>
        <a:lstStyle/>
        <a:p>
          <a:r>
            <a:rPr lang="mk-MK" dirty="0" smtClean="0"/>
            <a:t>Информативен говор</a:t>
          </a:r>
          <a:endParaRPr lang="mk-MK" dirty="0"/>
        </a:p>
      </dgm:t>
    </dgm:pt>
    <dgm:pt modelId="{DBEFC863-3912-4EDF-B51E-FE2A69CC8580}" type="parTrans" cxnId="{6D6A9801-5A99-4A9F-99DE-53145895A2E1}">
      <dgm:prSet/>
      <dgm:spPr/>
      <dgm:t>
        <a:bodyPr/>
        <a:lstStyle/>
        <a:p>
          <a:endParaRPr lang="mk-MK"/>
        </a:p>
      </dgm:t>
    </dgm:pt>
    <dgm:pt modelId="{DC99893F-DC62-4F7C-A404-43179F66856D}" type="sibTrans" cxnId="{6D6A9801-5A99-4A9F-99DE-53145895A2E1}">
      <dgm:prSet/>
      <dgm:spPr/>
      <dgm:t>
        <a:bodyPr/>
        <a:lstStyle/>
        <a:p>
          <a:endParaRPr lang="mk-MK"/>
        </a:p>
      </dgm:t>
    </dgm:pt>
    <dgm:pt modelId="{663E1127-AAA4-4461-828C-9E2CC37D1A64}">
      <dgm:prSet phldrT="[Text]"/>
      <dgm:spPr/>
      <dgm:t>
        <a:bodyPr/>
        <a:lstStyle/>
        <a:p>
          <a:r>
            <a:rPr lang="mk-MK" dirty="0" smtClean="0"/>
            <a:t>Говор кој остава впечаток</a:t>
          </a:r>
          <a:endParaRPr lang="mk-MK" dirty="0"/>
        </a:p>
      </dgm:t>
    </dgm:pt>
    <dgm:pt modelId="{E187F1B4-7387-417C-8407-DACA855C050E}" type="parTrans" cxnId="{469488D4-2310-442A-B317-94B01AD771DB}">
      <dgm:prSet/>
      <dgm:spPr/>
      <dgm:t>
        <a:bodyPr/>
        <a:lstStyle/>
        <a:p>
          <a:endParaRPr lang="mk-MK"/>
        </a:p>
      </dgm:t>
    </dgm:pt>
    <dgm:pt modelId="{27777E30-8C81-4201-A022-5C60C81FDC7B}" type="sibTrans" cxnId="{469488D4-2310-442A-B317-94B01AD771DB}">
      <dgm:prSet/>
      <dgm:spPr/>
      <dgm:t>
        <a:bodyPr/>
        <a:lstStyle/>
        <a:p>
          <a:endParaRPr lang="mk-MK"/>
        </a:p>
      </dgm:t>
    </dgm:pt>
    <dgm:pt modelId="{3DDD2BAF-24D0-4886-9312-32B25D195A5D}">
      <dgm:prSet phldrT="[Text]"/>
      <dgm:spPr/>
      <dgm:t>
        <a:bodyPr/>
        <a:lstStyle/>
        <a:p>
          <a:r>
            <a:rPr lang="mk-MK" dirty="0" smtClean="0"/>
            <a:t>Забавен говор</a:t>
          </a:r>
          <a:endParaRPr lang="mk-MK" dirty="0"/>
        </a:p>
      </dgm:t>
    </dgm:pt>
    <dgm:pt modelId="{D5387017-D6D2-41D6-B7DC-F10FB4184CC2}" type="parTrans" cxnId="{8C42C5A8-B143-4D9D-A710-9435D009465C}">
      <dgm:prSet/>
      <dgm:spPr/>
      <dgm:t>
        <a:bodyPr/>
        <a:lstStyle/>
        <a:p>
          <a:endParaRPr lang="mk-MK"/>
        </a:p>
      </dgm:t>
    </dgm:pt>
    <dgm:pt modelId="{D046C315-4F93-41BF-9079-BCBB56827241}" type="sibTrans" cxnId="{8C42C5A8-B143-4D9D-A710-9435D009465C}">
      <dgm:prSet/>
      <dgm:spPr/>
      <dgm:t>
        <a:bodyPr/>
        <a:lstStyle/>
        <a:p>
          <a:endParaRPr lang="mk-MK"/>
        </a:p>
      </dgm:t>
    </dgm:pt>
    <dgm:pt modelId="{D5CEFC50-835D-4AF8-B1D5-CC659724ECD4}" type="pres">
      <dgm:prSet presAssocID="{AC0E133D-782F-4AF8-9CAD-353CA5C70C0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k-MK"/>
        </a:p>
      </dgm:t>
    </dgm:pt>
    <dgm:pt modelId="{A4E7CE17-F671-48C8-9393-50564BEC045A}" type="pres">
      <dgm:prSet presAssocID="{D2519548-2391-4AD0-87A7-E14BD461FBFF}" presName="parentLin" presStyleCnt="0"/>
      <dgm:spPr/>
    </dgm:pt>
    <dgm:pt modelId="{71747438-485D-4E8C-B180-6C57D2F1FDE4}" type="pres">
      <dgm:prSet presAssocID="{D2519548-2391-4AD0-87A7-E14BD461FBFF}" presName="parentLeftMargin" presStyleLbl="node1" presStyleIdx="0" presStyleCnt="4"/>
      <dgm:spPr/>
      <dgm:t>
        <a:bodyPr/>
        <a:lstStyle/>
        <a:p>
          <a:endParaRPr lang="mk-MK"/>
        </a:p>
      </dgm:t>
    </dgm:pt>
    <dgm:pt modelId="{0BB9679A-EFCD-404C-AAB4-F090F755A5D5}" type="pres">
      <dgm:prSet presAssocID="{D2519548-2391-4AD0-87A7-E14BD461FBF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ADE6FEC9-A16C-42D4-AE26-71C298943067}" type="pres">
      <dgm:prSet presAssocID="{D2519548-2391-4AD0-87A7-E14BD461FBFF}" presName="negativeSpace" presStyleCnt="0"/>
      <dgm:spPr/>
    </dgm:pt>
    <dgm:pt modelId="{C2D38696-10BC-4D82-8165-32AEC2DA7882}" type="pres">
      <dgm:prSet presAssocID="{D2519548-2391-4AD0-87A7-E14BD461FBFF}" presName="childText" presStyleLbl="conFgAcc1" presStyleIdx="0" presStyleCnt="4">
        <dgm:presLayoutVars>
          <dgm:bulletEnabled val="1"/>
        </dgm:presLayoutVars>
      </dgm:prSet>
      <dgm:spPr/>
    </dgm:pt>
    <dgm:pt modelId="{5F9A55E1-7888-4B1E-B1EA-3BF3A3698007}" type="pres">
      <dgm:prSet presAssocID="{23E649D0-600E-464F-B28A-CD3A1E030DD0}" presName="spaceBetweenRectangles" presStyleCnt="0"/>
      <dgm:spPr/>
    </dgm:pt>
    <dgm:pt modelId="{44A0EA0A-0CA0-4151-9E20-685334B9D3D0}" type="pres">
      <dgm:prSet presAssocID="{ECBDDCB4-1A39-4D60-9148-2A9BE9B58F3D}" presName="parentLin" presStyleCnt="0"/>
      <dgm:spPr/>
    </dgm:pt>
    <dgm:pt modelId="{11166FED-892A-49BB-970F-C69D884096F4}" type="pres">
      <dgm:prSet presAssocID="{ECBDDCB4-1A39-4D60-9148-2A9BE9B58F3D}" presName="parentLeftMargin" presStyleLbl="node1" presStyleIdx="0" presStyleCnt="4"/>
      <dgm:spPr/>
      <dgm:t>
        <a:bodyPr/>
        <a:lstStyle/>
        <a:p>
          <a:endParaRPr lang="mk-MK"/>
        </a:p>
      </dgm:t>
    </dgm:pt>
    <dgm:pt modelId="{97BE9B83-40D4-4795-AA85-017B4A15DE83}" type="pres">
      <dgm:prSet presAssocID="{ECBDDCB4-1A39-4D60-9148-2A9BE9B58F3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23D44445-B1D4-497F-B2C4-B7B4FB404B4F}" type="pres">
      <dgm:prSet presAssocID="{ECBDDCB4-1A39-4D60-9148-2A9BE9B58F3D}" presName="negativeSpace" presStyleCnt="0"/>
      <dgm:spPr/>
    </dgm:pt>
    <dgm:pt modelId="{C7B40210-7F33-4936-9487-53BBFF1B4BB8}" type="pres">
      <dgm:prSet presAssocID="{ECBDDCB4-1A39-4D60-9148-2A9BE9B58F3D}" presName="childText" presStyleLbl="conFgAcc1" presStyleIdx="1" presStyleCnt="4">
        <dgm:presLayoutVars>
          <dgm:bulletEnabled val="1"/>
        </dgm:presLayoutVars>
      </dgm:prSet>
      <dgm:spPr/>
    </dgm:pt>
    <dgm:pt modelId="{D3CBBC4D-9788-425D-A79B-2D0787EF8820}" type="pres">
      <dgm:prSet presAssocID="{DC99893F-DC62-4F7C-A404-43179F66856D}" presName="spaceBetweenRectangles" presStyleCnt="0"/>
      <dgm:spPr/>
    </dgm:pt>
    <dgm:pt modelId="{9DA51EDF-F404-4F43-93CA-2ADAE35266A5}" type="pres">
      <dgm:prSet presAssocID="{663E1127-AAA4-4461-828C-9E2CC37D1A64}" presName="parentLin" presStyleCnt="0"/>
      <dgm:spPr/>
    </dgm:pt>
    <dgm:pt modelId="{89B1A62C-24EB-43C4-8C16-9CF617251890}" type="pres">
      <dgm:prSet presAssocID="{663E1127-AAA4-4461-828C-9E2CC37D1A64}" presName="parentLeftMargin" presStyleLbl="node1" presStyleIdx="1" presStyleCnt="4"/>
      <dgm:spPr/>
      <dgm:t>
        <a:bodyPr/>
        <a:lstStyle/>
        <a:p>
          <a:endParaRPr lang="mk-MK"/>
        </a:p>
      </dgm:t>
    </dgm:pt>
    <dgm:pt modelId="{DE268F2A-EE04-4C09-996F-7C51F29C1690}" type="pres">
      <dgm:prSet presAssocID="{663E1127-AAA4-4461-828C-9E2CC37D1A6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251E5845-6AFD-4829-AE23-596756A1C2D5}" type="pres">
      <dgm:prSet presAssocID="{663E1127-AAA4-4461-828C-9E2CC37D1A64}" presName="negativeSpace" presStyleCnt="0"/>
      <dgm:spPr/>
    </dgm:pt>
    <dgm:pt modelId="{C0907268-F1E2-47C0-833F-F16C6CF4459D}" type="pres">
      <dgm:prSet presAssocID="{663E1127-AAA4-4461-828C-9E2CC37D1A64}" presName="childText" presStyleLbl="conFgAcc1" presStyleIdx="2" presStyleCnt="4">
        <dgm:presLayoutVars>
          <dgm:bulletEnabled val="1"/>
        </dgm:presLayoutVars>
      </dgm:prSet>
      <dgm:spPr/>
    </dgm:pt>
    <dgm:pt modelId="{81C6586F-CB62-4612-81B4-0168D203BC25}" type="pres">
      <dgm:prSet presAssocID="{27777E30-8C81-4201-A022-5C60C81FDC7B}" presName="spaceBetweenRectangles" presStyleCnt="0"/>
      <dgm:spPr/>
    </dgm:pt>
    <dgm:pt modelId="{AF9E95FC-CD83-46C5-9562-304851182063}" type="pres">
      <dgm:prSet presAssocID="{3DDD2BAF-24D0-4886-9312-32B25D195A5D}" presName="parentLin" presStyleCnt="0"/>
      <dgm:spPr/>
    </dgm:pt>
    <dgm:pt modelId="{0227FEC5-3828-410B-A485-798562AD7E5A}" type="pres">
      <dgm:prSet presAssocID="{3DDD2BAF-24D0-4886-9312-32B25D195A5D}" presName="parentLeftMargin" presStyleLbl="node1" presStyleIdx="2" presStyleCnt="4"/>
      <dgm:spPr/>
      <dgm:t>
        <a:bodyPr/>
        <a:lstStyle/>
        <a:p>
          <a:endParaRPr lang="mk-MK"/>
        </a:p>
      </dgm:t>
    </dgm:pt>
    <dgm:pt modelId="{26FB04F8-55D2-4606-AE0C-E6A068CD2FE7}" type="pres">
      <dgm:prSet presAssocID="{3DDD2BAF-24D0-4886-9312-32B25D195A5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k-MK"/>
        </a:p>
      </dgm:t>
    </dgm:pt>
    <dgm:pt modelId="{E6C056A8-1D1C-46C9-A94D-B3818B749C04}" type="pres">
      <dgm:prSet presAssocID="{3DDD2BAF-24D0-4886-9312-32B25D195A5D}" presName="negativeSpace" presStyleCnt="0"/>
      <dgm:spPr/>
    </dgm:pt>
    <dgm:pt modelId="{C3851B30-8DEB-45AB-8707-DEDF7EB75DCE}" type="pres">
      <dgm:prSet presAssocID="{3DDD2BAF-24D0-4886-9312-32B25D195A5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7CCEA05-6CD7-4C31-B94A-3FE0B3DEE091}" type="presOf" srcId="{D2519548-2391-4AD0-87A7-E14BD461FBFF}" destId="{0BB9679A-EFCD-404C-AAB4-F090F755A5D5}" srcOrd="1" destOrd="0" presId="urn:microsoft.com/office/officeart/2005/8/layout/list1"/>
    <dgm:cxn modelId="{C54B2878-20CE-44A8-8AA7-0C716E573CCA}" type="presOf" srcId="{ECBDDCB4-1A39-4D60-9148-2A9BE9B58F3D}" destId="{97BE9B83-40D4-4795-AA85-017B4A15DE83}" srcOrd="1" destOrd="0" presId="urn:microsoft.com/office/officeart/2005/8/layout/list1"/>
    <dgm:cxn modelId="{469488D4-2310-442A-B317-94B01AD771DB}" srcId="{AC0E133D-782F-4AF8-9CAD-353CA5C70C00}" destId="{663E1127-AAA4-4461-828C-9E2CC37D1A64}" srcOrd="2" destOrd="0" parTransId="{E187F1B4-7387-417C-8407-DACA855C050E}" sibTransId="{27777E30-8C81-4201-A022-5C60C81FDC7B}"/>
    <dgm:cxn modelId="{F0CED4CE-610C-4E4D-8349-581066A83BED}" type="presOf" srcId="{663E1127-AAA4-4461-828C-9E2CC37D1A64}" destId="{DE268F2A-EE04-4C09-996F-7C51F29C1690}" srcOrd="1" destOrd="0" presId="urn:microsoft.com/office/officeart/2005/8/layout/list1"/>
    <dgm:cxn modelId="{C40D4DE5-5F96-4C43-A6EA-8478B632D21C}" type="presOf" srcId="{D2519548-2391-4AD0-87A7-E14BD461FBFF}" destId="{71747438-485D-4E8C-B180-6C57D2F1FDE4}" srcOrd="0" destOrd="0" presId="urn:microsoft.com/office/officeart/2005/8/layout/list1"/>
    <dgm:cxn modelId="{6D6A9801-5A99-4A9F-99DE-53145895A2E1}" srcId="{AC0E133D-782F-4AF8-9CAD-353CA5C70C00}" destId="{ECBDDCB4-1A39-4D60-9148-2A9BE9B58F3D}" srcOrd="1" destOrd="0" parTransId="{DBEFC863-3912-4EDF-B51E-FE2A69CC8580}" sibTransId="{DC99893F-DC62-4F7C-A404-43179F66856D}"/>
    <dgm:cxn modelId="{27FDEBE5-6D31-4B34-908C-BDAEFD09141A}" type="presOf" srcId="{3DDD2BAF-24D0-4886-9312-32B25D195A5D}" destId="{26FB04F8-55D2-4606-AE0C-E6A068CD2FE7}" srcOrd="1" destOrd="0" presId="urn:microsoft.com/office/officeart/2005/8/layout/list1"/>
    <dgm:cxn modelId="{F8A842B9-EE07-4327-AFEE-9FC630D140A4}" srcId="{AC0E133D-782F-4AF8-9CAD-353CA5C70C00}" destId="{D2519548-2391-4AD0-87A7-E14BD461FBFF}" srcOrd="0" destOrd="0" parTransId="{06D17CE4-9DFC-4DC8-8BB0-A8F4FB1AA256}" sibTransId="{23E649D0-600E-464F-B28A-CD3A1E030DD0}"/>
    <dgm:cxn modelId="{321B2968-FC3F-42E8-9C9B-294C5A653B52}" type="presOf" srcId="{663E1127-AAA4-4461-828C-9E2CC37D1A64}" destId="{89B1A62C-24EB-43C4-8C16-9CF617251890}" srcOrd="0" destOrd="0" presId="urn:microsoft.com/office/officeart/2005/8/layout/list1"/>
    <dgm:cxn modelId="{83FE45F7-40C2-422E-B60F-1786D225298B}" type="presOf" srcId="{ECBDDCB4-1A39-4D60-9148-2A9BE9B58F3D}" destId="{11166FED-892A-49BB-970F-C69D884096F4}" srcOrd="0" destOrd="0" presId="urn:microsoft.com/office/officeart/2005/8/layout/list1"/>
    <dgm:cxn modelId="{8C42C5A8-B143-4D9D-A710-9435D009465C}" srcId="{AC0E133D-782F-4AF8-9CAD-353CA5C70C00}" destId="{3DDD2BAF-24D0-4886-9312-32B25D195A5D}" srcOrd="3" destOrd="0" parTransId="{D5387017-D6D2-41D6-B7DC-F10FB4184CC2}" sibTransId="{D046C315-4F93-41BF-9079-BCBB56827241}"/>
    <dgm:cxn modelId="{D664EAE3-3A7C-4B41-9200-D6AF064D7FF0}" type="presOf" srcId="{3DDD2BAF-24D0-4886-9312-32B25D195A5D}" destId="{0227FEC5-3828-410B-A485-798562AD7E5A}" srcOrd="0" destOrd="0" presId="urn:microsoft.com/office/officeart/2005/8/layout/list1"/>
    <dgm:cxn modelId="{C0056653-41C8-4E9C-AD8F-A6597A77A78D}" type="presOf" srcId="{AC0E133D-782F-4AF8-9CAD-353CA5C70C00}" destId="{D5CEFC50-835D-4AF8-B1D5-CC659724ECD4}" srcOrd="0" destOrd="0" presId="urn:microsoft.com/office/officeart/2005/8/layout/list1"/>
    <dgm:cxn modelId="{BC8B24A4-1C53-44D7-BAFF-DC9E28B8A818}" type="presParOf" srcId="{D5CEFC50-835D-4AF8-B1D5-CC659724ECD4}" destId="{A4E7CE17-F671-48C8-9393-50564BEC045A}" srcOrd="0" destOrd="0" presId="urn:microsoft.com/office/officeart/2005/8/layout/list1"/>
    <dgm:cxn modelId="{4C00CC7F-4784-4C29-8165-C73F1B00C034}" type="presParOf" srcId="{A4E7CE17-F671-48C8-9393-50564BEC045A}" destId="{71747438-485D-4E8C-B180-6C57D2F1FDE4}" srcOrd="0" destOrd="0" presId="urn:microsoft.com/office/officeart/2005/8/layout/list1"/>
    <dgm:cxn modelId="{C3AEFDE6-6024-491B-9399-4E39958E0D26}" type="presParOf" srcId="{A4E7CE17-F671-48C8-9393-50564BEC045A}" destId="{0BB9679A-EFCD-404C-AAB4-F090F755A5D5}" srcOrd="1" destOrd="0" presId="urn:microsoft.com/office/officeart/2005/8/layout/list1"/>
    <dgm:cxn modelId="{F56125C5-AEB2-4D99-89E0-A3915B7C96FC}" type="presParOf" srcId="{D5CEFC50-835D-4AF8-B1D5-CC659724ECD4}" destId="{ADE6FEC9-A16C-42D4-AE26-71C298943067}" srcOrd="1" destOrd="0" presId="urn:microsoft.com/office/officeart/2005/8/layout/list1"/>
    <dgm:cxn modelId="{A47F4D28-5546-4977-94AA-4E39A5A709AC}" type="presParOf" srcId="{D5CEFC50-835D-4AF8-B1D5-CC659724ECD4}" destId="{C2D38696-10BC-4D82-8165-32AEC2DA7882}" srcOrd="2" destOrd="0" presId="urn:microsoft.com/office/officeart/2005/8/layout/list1"/>
    <dgm:cxn modelId="{306D4BC6-44A6-4441-8C3E-50ECAE5EAA7C}" type="presParOf" srcId="{D5CEFC50-835D-4AF8-B1D5-CC659724ECD4}" destId="{5F9A55E1-7888-4B1E-B1EA-3BF3A3698007}" srcOrd="3" destOrd="0" presId="urn:microsoft.com/office/officeart/2005/8/layout/list1"/>
    <dgm:cxn modelId="{A60EA91C-642A-457E-B3BE-2EFD45D01290}" type="presParOf" srcId="{D5CEFC50-835D-4AF8-B1D5-CC659724ECD4}" destId="{44A0EA0A-0CA0-4151-9E20-685334B9D3D0}" srcOrd="4" destOrd="0" presId="urn:microsoft.com/office/officeart/2005/8/layout/list1"/>
    <dgm:cxn modelId="{7901E86B-B8F8-41AD-BB31-0EAC6543497A}" type="presParOf" srcId="{44A0EA0A-0CA0-4151-9E20-685334B9D3D0}" destId="{11166FED-892A-49BB-970F-C69D884096F4}" srcOrd="0" destOrd="0" presId="urn:microsoft.com/office/officeart/2005/8/layout/list1"/>
    <dgm:cxn modelId="{969B4B97-0AC1-4840-8624-285232D7345C}" type="presParOf" srcId="{44A0EA0A-0CA0-4151-9E20-685334B9D3D0}" destId="{97BE9B83-40D4-4795-AA85-017B4A15DE83}" srcOrd="1" destOrd="0" presId="urn:microsoft.com/office/officeart/2005/8/layout/list1"/>
    <dgm:cxn modelId="{EDB37ABE-0A0A-4C72-878F-36C2B86DA798}" type="presParOf" srcId="{D5CEFC50-835D-4AF8-B1D5-CC659724ECD4}" destId="{23D44445-B1D4-497F-B2C4-B7B4FB404B4F}" srcOrd="5" destOrd="0" presId="urn:microsoft.com/office/officeart/2005/8/layout/list1"/>
    <dgm:cxn modelId="{4DF9E45A-A7F4-4B92-AB87-DDEA227914FA}" type="presParOf" srcId="{D5CEFC50-835D-4AF8-B1D5-CC659724ECD4}" destId="{C7B40210-7F33-4936-9487-53BBFF1B4BB8}" srcOrd="6" destOrd="0" presId="urn:microsoft.com/office/officeart/2005/8/layout/list1"/>
    <dgm:cxn modelId="{ACF88DC3-8833-412A-A8C2-5FFC816F8FAA}" type="presParOf" srcId="{D5CEFC50-835D-4AF8-B1D5-CC659724ECD4}" destId="{D3CBBC4D-9788-425D-A79B-2D0787EF8820}" srcOrd="7" destOrd="0" presId="urn:microsoft.com/office/officeart/2005/8/layout/list1"/>
    <dgm:cxn modelId="{19CB3641-6E28-446E-9C1B-6EB63109CC8B}" type="presParOf" srcId="{D5CEFC50-835D-4AF8-B1D5-CC659724ECD4}" destId="{9DA51EDF-F404-4F43-93CA-2ADAE35266A5}" srcOrd="8" destOrd="0" presId="urn:microsoft.com/office/officeart/2005/8/layout/list1"/>
    <dgm:cxn modelId="{5B29CAB6-5D6B-42F3-B0C6-4E8B94BB29F5}" type="presParOf" srcId="{9DA51EDF-F404-4F43-93CA-2ADAE35266A5}" destId="{89B1A62C-24EB-43C4-8C16-9CF617251890}" srcOrd="0" destOrd="0" presId="urn:microsoft.com/office/officeart/2005/8/layout/list1"/>
    <dgm:cxn modelId="{8D504FBC-3BE1-4CE8-AEDB-5049DC0D9F5C}" type="presParOf" srcId="{9DA51EDF-F404-4F43-93CA-2ADAE35266A5}" destId="{DE268F2A-EE04-4C09-996F-7C51F29C1690}" srcOrd="1" destOrd="0" presId="urn:microsoft.com/office/officeart/2005/8/layout/list1"/>
    <dgm:cxn modelId="{AB23386E-CA71-4D69-94E6-B7FCE8DABD03}" type="presParOf" srcId="{D5CEFC50-835D-4AF8-B1D5-CC659724ECD4}" destId="{251E5845-6AFD-4829-AE23-596756A1C2D5}" srcOrd="9" destOrd="0" presId="urn:microsoft.com/office/officeart/2005/8/layout/list1"/>
    <dgm:cxn modelId="{28401642-6CF0-4D91-A1E7-59C3A0F8384D}" type="presParOf" srcId="{D5CEFC50-835D-4AF8-B1D5-CC659724ECD4}" destId="{C0907268-F1E2-47C0-833F-F16C6CF4459D}" srcOrd="10" destOrd="0" presId="urn:microsoft.com/office/officeart/2005/8/layout/list1"/>
    <dgm:cxn modelId="{83B01AC5-956A-41DD-9F98-7EC4DEF4D1BB}" type="presParOf" srcId="{D5CEFC50-835D-4AF8-B1D5-CC659724ECD4}" destId="{81C6586F-CB62-4612-81B4-0168D203BC25}" srcOrd="11" destOrd="0" presId="urn:microsoft.com/office/officeart/2005/8/layout/list1"/>
    <dgm:cxn modelId="{AF3B2966-B67A-4B52-A836-C2C10850AB59}" type="presParOf" srcId="{D5CEFC50-835D-4AF8-B1D5-CC659724ECD4}" destId="{AF9E95FC-CD83-46C5-9562-304851182063}" srcOrd="12" destOrd="0" presId="urn:microsoft.com/office/officeart/2005/8/layout/list1"/>
    <dgm:cxn modelId="{55AC2A84-DA89-4BF2-8CAE-0780D5E05E6A}" type="presParOf" srcId="{AF9E95FC-CD83-46C5-9562-304851182063}" destId="{0227FEC5-3828-410B-A485-798562AD7E5A}" srcOrd="0" destOrd="0" presId="urn:microsoft.com/office/officeart/2005/8/layout/list1"/>
    <dgm:cxn modelId="{F02C2EB6-3B50-421A-8F0F-D902177E3171}" type="presParOf" srcId="{AF9E95FC-CD83-46C5-9562-304851182063}" destId="{26FB04F8-55D2-4606-AE0C-E6A068CD2FE7}" srcOrd="1" destOrd="0" presId="urn:microsoft.com/office/officeart/2005/8/layout/list1"/>
    <dgm:cxn modelId="{C292C3A4-AB12-4A4B-A228-C81A755643BA}" type="presParOf" srcId="{D5CEFC50-835D-4AF8-B1D5-CC659724ECD4}" destId="{E6C056A8-1D1C-46C9-A94D-B3818B749C04}" srcOrd="13" destOrd="0" presId="urn:microsoft.com/office/officeart/2005/8/layout/list1"/>
    <dgm:cxn modelId="{17D83F9A-AC7B-428E-A17F-AC0737251246}" type="presParOf" srcId="{D5CEFC50-835D-4AF8-B1D5-CC659724ECD4}" destId="{C3851B30-8DEB-45AB-8707-DEDF7EB75DC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08B794-A06F-44BD-A517-7900322E4DF6}">
      <dsp:nvSpPr>
        <dsp:cNvPr id="0" name=""/>
        <dsp:cNvSpPr/>
      </dsp:nvSpPr>
      <dsp:spPr>
        <a:xfrm>
          <a:off x="0" y="104051"/>
          <a:ext cx="7772400" cy="0"/>
        </a:xfrm>
        <a:prstGeom prst="lin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F84605C-0F89-491C-BB58-EBE1F3144F64}">
      <dsp:nvSpPr>
        <dsp:cNvPr id="0" name=""/>
        <dsp:cNvSpPr/>
      </dsp:nvSpPr>
      <dsp:spPr>
        <a:xfrm>
          <a:off x="0" y="0"/>
          <a:ext cx="1554480" cy="5257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163830" tIns="163830" rIns="163830" bIns="163830" numCol="1" spcCol="1270" anchor="t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4300" kern="1200" dirty="0" smtClean="0"/>
            <a:t>Комуникациски вештини</a:t>
          </a:r>
          <a:endParaRPr lang="en-US" sz="4300" kern="1200" dirty="0"/>
        </a:p>
      </dsp:txBody>
      <dsp:txXfrm>
        <a:off x="0" y="0"/>
        <a:ext cx="1554480" cy="5257800"/>
      </dsp:txXfrm>
    </dsp:sp>
    <dsp:sp modelId="{0F7CDD07-999D-4A14-99A2-6D1C85001431}">
      <dsp:nvSpPr>
        <dsp:cNvPr id="0" name=""/>
        <dsp:cNvSpPr/>
      </dsp:nvSpPr>
      <dsp:spPr>
        <a:xfrm>
          <a:off x="1671066" y="35492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Активно слушање</a:t>
          </a:r>
          <a:endParaRPr lang="en-US" sz="2200" kern="1200" dirty="0"/>
        </a:p>
      </dsp:txBody>
      <dsp:txXfrm>
        <a:off x="1671066" y="35492"/>
        <a:ext cx="6101334" cy="709854"/>
      </dsp:txXfrm>
    </dsp:sp>
    <dsp:sp modelId="{94B94193-5786-421D-9E35-485BBA1BB514}">
      <dsp:nvSpPr>
        <dsp:cNvPr id="0" name=""/>
        <dsp:cNvSpPr/>
      </dsp:nvSpPr>
      <dsp:spPr>
        <a:xfrm>
          <a:off x="1554480" y="745347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7F2F3C49-2018-4881-84AD-E29D83B168DE}">
      <dsp:nvSpPr>
        <dsp:cNvPr id="0" name=""/>
        <dsp:cNvSpPr/>
      </dsp:nvSpPr>
      <dsp:spPr>
        <a:xfrm>
          <a:off x="1671066" y="780839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Давање и примање на фидбек</a:t>
          </a:r>
          <a:endParaRPr lang="en-US" sz="2200" kern="1200" dirty="0"/>
        </a:p>
      </dsp:txBody>
      <dsp:txXfrm>
        <a:off x="1671066" y="780839"/>
        <a:ext cx="6101334" cy="709854"/>
      </dsp:txXfrm>
    </dsp:sp>
    <dsp:sp modelId="{755BB034-57FD-4824-9698-0C5C953D0005}">
      <dsp:nvSpPr>
        <dsp:cNvPr id="0" name=""/>
        <dsp:cNvSpPr/>
      </dsp:nvSpPr>
      <dsp:spPr>
        <a:xfrm>
          <a:off x="1554480" y="1490694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FB4B05EC-6E0C-4596-AE65-406D42AE79DB}">
      <dsp:nvSpPr>
        <dsp:cNvPr id="0" name=""/>
        <dsp:cNvSpPr/>
      </dsp:nvSpPr>
      <dsp:spPr>
        <a:xfrm>
          <a:off x="1671066" y="1526186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Поставување на прашања и давање на одговори</a:t>
          </a:r>
          <a:endParaRPr lang="en-US" sz="2200" kern="1200" dirty="0"/>
        </a:p>
      </dsp:txBody>
      <dsp:txXfrm>
        <a:off x="1671066" y="1526186"/>
        <a:ext cx="6101334" cy="709854"/>
      </dsp:txXfrm>
    </dsp:sp>
    <dsp:sp modelId="{B8382CB7-98AD-4C99-B642-189342ADCCA4}">
      <dsp:nvSpPr>
        <dsp:cNvPr id="0" name=""/>
        <dsp:cNvSpPr/>
      </dsp:nvSpPr>
      <dsp:spPr>
        <a:xfrm>
          <a:off x="1554480" y="2236041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958640F2-96B1-4042-963B-831F73EEB2A1}">
      <dsp:nvSpPr>
        <dsp:cNvPr id="0" name=""/>
        <dsp:cNvSpPr/>
      </dsp:nvSpPr>
      <dsp:spPr>
        <a:xfrm>
          <a:off x="1671066" y="2271533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Асертивност</a:t>
          </a:r>
          <a:endParaRPr lang="en-US" sz="2200" kern="1200" dirty="0"/>
        </a:p>
      </dsp:txBody>
      <dsp:txXfrm>
        <a:off x="1671066" y="2271533"/>
        <a:ext cx="6101334" cy="709854"/>
      </dsp:txXfrm>
    </dsp:sp>
    <dsp:sp modelId="{23A37061-F7C5-4BA2-B80C-0BFE1513EED4}">
      <dsp:nvSpPr>
        <dsp:cNvPr id="0" name=""/>
        <dsp:cNvSpPr/>
      </dsp:nvSpPr>
      <dsp:spPr>
        <a:xfrm>
          <a:off x="1554480" y="2981388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AFD192C0-2420-4D53-BFBC-C2421F804C0F}">
      <dsp:nvSpPr>
        <dsp:cNvPr id="0" name=""/>
        <dsp:cNvSpPr/>
      </dsp:nvSpPr>
      <dsp:spPr>
        <a:xfrm>
          <a:off x="1671066" y="3016880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Презентациски вештини</a:t>
          </a:r>
          <a:endParaRPr lang="en-US" sz="2200" kern="1200" dirty="0"/>
        </a:p>
      </dsp:txBody>
      <dsp:txXfrm>
        <a:off x="1671066" y="3016880"/>
        <a:ext cx="6101334" cy="709854"/>
      </dsp:txXfrm>
    </dsp:sp>
    <dsp:sp modelId="{610A93DD-5D22-4A92-A510-79C10D8A4643}">
      <dsp:nvSpPr>
        <dsp:cNvPr id="0" name=""/>
        <dsp:cNvSpPr/>
      </dsp:nvSpPr>
      <dsp:spPr>
        <a:xfrm>
          <a:off x="1554480" y="3726735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B745AFBE-B196-4FAF-906E-395E248139AE}">
      <dsp:nvSpPr>
        <dsp:cNvPr id="0" name=""/>
        <dsp:cNvSpPr/>
      </dsp:nvSpPr>
      <dsp:spPr>
        <a:xfrm>
          <a:off x="1671066" y="3762228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Фасилитирање</a:t>
          </a:r>
          <a:endParaRPr lang="en-US" sz="2200" kern="1200" dirty="0"/>
        </a:p>
      </dsp:txBody>
      <dsp:txXfrm>
        <a:off x="1671066" y="3762228"/>
        <a:ext cx="6101334" cy="709854"/>
      </dsp:txXfrm>
    </dsp:sp>
    <dsp:sp modelId="{CAF657D5-991A-41BD-9B6C-6051A9F2BD8C}">
      <dsp:nvSpPr>
        <dsp:cNvPr id="0" name=""/>
        <dsp:cNvSpPr/>
      </dsp:nvSpPr>
      <dsp:spPr>
        <a:xfrm>
          <a:off x="1554480" y="4472082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113788B4-6632-4BC6-85BC-4B920866B4D4}">
      <dsp:nvSpPr>
        <dsp:cNvPr id="0" name=""/>
        <dsp:cNvSpPr/>
      </dsp:nvSpPr>
      <dsp:spPr>
        <a:xfrm>
          <a:off x="1671066" y="4507575"/>
          <a:ext cx="6101334" cy="70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200" kern="1200" dirty="0" smtClean="0"/>
            <a:t>Јавно говорење</a:t>
          </a:r>
          <a:endParaRPr lang="en-US" sz="2200" kern="1200" dirty="0"/>
        </a:p>
      </dsp:txBody>
      <dsp:txXfrm>
        <a:off x="1671066" y="4507575"/>
        <a:ext cx="6101334" cy="709854"/>
      </dsp:txXfrm>
    </dsp:sp>
    <dsp:sp modelId="{7BEB72FD-5929-4156-9434-3EDA400E4BDB}">
      <dsp:nvSpPr>
        <dsp:cNvPr id="0" name=""/>
        <dsp:cNvSpPr/>
      </dsp:nvSpPr>
      <dsp:spPr>
        <a:xfrm>
          <a:off x="1554480" y="5217429"/>
          <a:ext cx="6217920" cy="0"/>
        </a:xfrm>
        <a:prstGeom prst="line">
          <a:avLst/>
        </a:pr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8E9A1-80B6-4B4D-A3D4-5A5B94BD85F8}">
      <dsp:nvSpPr>
        <dsp:cNvPr id="0" name=""/>
        <dsp:cNvSpPr/>
      </dsp:nvSpPr>
      <dsp:spPr>
        <a:xfrm>
          <a:off x="0" y="0"/>
          <a:ext cx="1518046" cy="411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700" kern="1200" dirty="0" smtClean="0">
              <a:latin typeface="Calibri" pitchFamily="34" charset="0"/>
            </a:rPr>
            <a:t>Реакција на поставени прашања</a:t>
          </a:r>
          <a:endParaRPr lang="mk-MK" sz="1700" kern="1200" dirty="0">
            <a:latin typeface="Calibri" pitchFamily="34" charset="0"/>
          </a:endParaRPr>
        </a:p>
      </dsp:txBody>
      <dsp:txXfrm>
        <a:off x="0" y="1645920"/>
        <a:ext cx="1518046" cy="1645920"/>
      </dsp:txXfrm>
    </dsp:sp>
    <dsp:sp modelId="{A1A0AFBA-061E-4258-B659-54709235F692}">
      <dsp:nvSpPr>
        <dsp:cNvPr id="0" name=""/>
        <dsp:cNvSpPr/>
      </dsp:nvSpPr>
      <dsp:spPr>
        <a:xfrm>
          <a:off x="73909" y="246888"/>
          <a:ext cx="1370228" cy="13702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8CB4AEE-A9E8-4DE5-BFF1-2742DFF2B7FA}">
      <dsp:nvSpPr>
        <dsp:cNvPr id="0" name=""/>
        <dsp:cNvSpPr/>
      </dsp:nvSpPr>
      <dsp:spPr>
        <a:xfrm>
          <a:off x="1563588" y="0"/>
          <a:ext cx="1518046" cy="411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700" kern="1200" dirty="0" smtClean="0">
              <a:latin typeface="Calibri" pitchFamily="34" charset="0"/>
            </a:rPr>
            <a:t>Одговарање на поставени прашања</a:t>
          </a:r>
          <a:endParaRPr lang="mk-MK" sz="1700" kern="1200" dirty="0">
            <a:latin typeface="Calibri" pitchFamily="34" charset="0"/>
          </a:endParaRPr>
        </a:p>
      </dsp:txBody>
      <dsp:txXfrm>
        <a:off x="1563588" y="1645920"/>
        <a:ext cx="1518046" cy="1645920"/>
      </dsp:txXfrm>
    </dsp:sp>
    <dsp:sp modelId="{521BD78D-C746-4C34-909E-94C5882C5F65}">
      <dsp:nvSpPr>
        <dsp:cNvPr id="0" name=""/>
        <dsp:cNvSpPr/>
      </dsp:nvSpPr>
      <dsp:spPr>
        <a:xfrm>
          <a:off x="1637497" y="246888"/>
          <a:ext cx="1370228" cy="137022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D4E27F7-D212-47F2-91A0-5490ADDC35F4}">
      <dsp:nvSpPr>
        <dsp:cNvPr id="0" name=""/>
        <dsp:cNvSpPr/>
      </dsp:nvSpPr>
      <dsp:spPr>
        <a:xfrm>
          <a:off x="3127176" y="0"/>
          <a:ext cx="1518046" cy="411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700" kern="1200" dirty="0" smtClean="0">
              <a:latin typeface="Calibri" pitchFamily="34" charset="0"/>
            </a:rPr>
            <a:t>Поставување на прашања</a:t>
          </a:r>
          <a:endParaRPr lang="mk-MK" sz="1700" kern="1200" dirty="0">
            <a:latin typeface="Calibri" pitchFamily="34" charset="0"/>
          </a:endParaRPr>
        </a:p>
      </dsp:txBody>
      <dsp:txXfrm>
        <a:off x="3127176" y="1645920"/>
        <a:ext cx="1518046" cy="1645920"/>
      </dsp:txXfrm>
    </dsp:sp>
    <dsp:sp modelId="{DB12E793-028A-425C-A680-FA40D46483D6}">
      <dsp:nvSpPr>
        <dsp:cNvPr id="0" name=""/>
        <dsp:cNvSpPr/>
      </dsp:nvSpPr>
      <dsp:spPr>
        <a:xfrm>
          <a:off x="3201085" y="246888"/>
          <a:ext cx="1370228" cy="13702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7B832DB-7A76-4D76-97F9-72CEF11D9772}">
      <dsp:nvSpPr>
        <dsp:cNvPr id="0" name=""/>
        <dsp:cNvSpPr/>
      </dsp:nvSpPr>
      <dsp:spPr>
        <a:xfrm>
          <a:off x="4690764" y="0"/>
          <a:ext cx="1518046" cy="411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700" kern="1200" dirty="0" smtClean="0">
              <a:latin typeface="Calibri" pitchFamily="34" charset="0"/>
            </a:rPr>
            <a:t>Пауза и тишини</a:t>
          </a:r>
          <a:endParaRPr lang="mk-MK" sz="1700" kern="1200" dirty="0">
            <a:latin typeface="Calibri" pitchFamily="34" charset="0"/>
          </a:endParaRPr>
        </a:p>
      </dsp:txBody>
      <dsp:txXfrm>
        <a:off x="4690764" y="1645920"/>
        <a:ext cx="1518046" cy="1645920"/>
      </dsp:txXfrm>
    </dsp:sp>
    <dsp:sp modelId="{C241984C-7A0E-44AE-A9E4-49E05DAC355E}">
      <dsp:nvSpPr>
        <dsp:cNvPr id="0" name=""/>
        <dsp:cNvSpPr/>
      </dsp:nvSpPr>
      <dsp:spPr>
        <a:xfrm>
          <a:off x="4764674" y="246888"/>
          <a:ext cx="1370228" cy="137022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F1FFC35-CB92-4F81-88D3-A6C3E790640C}">
      <dsp:nvSpPr>
        <dsp:cNvPr id="0" name=""/>
        <dsp:cNvSpPr/>
      </dsp:nvSpPr>
      <dsp:spPr>
        <a:xfrm>
          <a:off x="6254353" y="0"/>
          <a:ext cx="1518046" cy="411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1700" kern="1200" dirty="0" smtClean="0">
              <a:latin typeface="Calibri" pitchFamily="34" charset="0"/>
            </a:rPr>
            <a:t>Креирање на добра работна атмосфера</a:t>
          </a:r>
          <a:endParaRPr lang="mk-MK" sz="1700" kern="1200" dirty="0">
            <a:latin typeface="Calibri" pitchFamily="34" charset="0"/>
          </a:endParaRPr>
        </a:p>
      </dsp:txBody>
      <dsp:txXfrm>
        <a:off x="6254353" y="1645920"/>
        <a:ext cx="1518046" cy="1645920"/>
      </dsp:txXfrm>
    </dsp:sp>
    <dsp:sp modelId="{AEFEDB93-811B-41BF-934E-A3849510CA23}">
      <dsp:nvSpPr>
        <dsp:cNvPr id="0" name=""/>
        <dsp:cNvSpPr/>
      </dsp:nvSpPr>
      <dsp:spPr>
        <a:xfrm>
          <a:off x="6328262" y="285740"/>
          <a:ext cx="1370228" cy="129252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109F593-5D54-454D-B1B3-BB7DFA5BA2E1}">
      <dsp:nvSpPr>
        <dsp:cNvPr id="0" name=""/>
        <dsp:cNvSpPr/>
      </dsp:nvSpPr>
      <dsp:spPr>
        <a:xfrm>
          <a:off x="310895" y="3291840"/>
          <a:ext cx="7150608" cy="617220"/>
        </a:xfrm>
        <a:prstGeom prst="leftRight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2B0A9F-F48C-4844-A0FD-198C5C7A0E84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4B5E63-3ACB-4268-825A-E68CDB350682}">
      <dsp:nvSpPr>
        <dsp:cNvPr id="0" name=""/>
        <dsp:cNvSpPr/>
      </dsp:nvSpPr>
      <dsp:spPr>
        <a:xfrm>
          <a:off x="460128" y="312440"/>
          <a:ext cx="3904284" cy="6252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 dirty="0" smtClean="0"/>
            <a:t>Вербални вештини</a:t>
          </a:r>
          <a:endParaRPr lang="en-US" sz="2400" kern="1200" dirty="0"/>
        </a:p>
      </dsp:txBody>
      <dsp:txXfrm>
        <a:off x="460128" y="312440"/>
        <a:ext cx="3904284" cy="625205"/>
      </dsp:txXfrm>
    </dsp:sp>
    <dsp:sp modelId="{F86063F9-3DDD-4303-B816-4D59CF3A863A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207DFD0-803F-4B71-8622-6CD7732CEAF3}">
      <dsp:nvSpPr>
        <dsp:cNvPr id="0" name=""/>
        <dsp:cNvSpPr/>
      </dsp:nvSpPr>
      <dsp:spPr>
        <a:xfrm>
          <a:off x="818573" y="1250411"/>
          <a:ext cx="3545840" cy="6252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 dirty="0" smtClean="0"/>
            <a:t>Вештини на слушање</a:t>
          </a:r>
          <a:endParaRPr lang="en-US" sz="2400" kern="1200" dirty="0"/>
        </a:p>
      </dsp:txBody>
      <dsp:txXfrm>
        <a:off x="818573" y="1250411"/>
        <a:ext cx="3545840" cy="625205"/>
      </dsp:txXfrm>
    </dsp:sp>
    <dsp:sp modelId="{B1BB1D90-1165-4467-BF9B-C453D5A84865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9C5287-6B8D-4775-AFB7-310108E3B851}">
      <dsp:nvSpPr>
        <dsp:cNvPr id="0" name=""/>
        <dsp:cNvSpPr/>
      </dsp:nvSpPr>
      <dsp:spPr>
        <a:xfrm>
          <a:off x="818573" y="2188382"/>
          <a:ext cx="3545840" cy="6252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 dirty="0" smtClean="0"/>
            <a:t>Мотивирачки вештини</a:t>
          </a:r>
          <a:endParaRPr lang="en-US" sz="2400" kern="1200" dirty="0"/>
        </a:p>
      </dsp:txBody>
      <dsp:txXfrm>
        <a:off x="818573" y="2188382"/>
        <a:ext cx="3545840" cy="625205"/>
      </dsp:txXfrm>
    </dsp:sp>
    <dsp:sp modelId="{F27F74CC-2CC0-48C6-99BF-B5FFF693836B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A51405E-6360-40C6-BC42-76E1E258690D}">
      <dsp:nvSpPr>
        <dsp:cNvPr id="0" name=""/>
        <dsp:cNvSpPr/>
      </dsp:nvSpPr>
      <dsp:spPr>
        <a:xfrm>
          <a:off x="460128" y="3126353"/>
          <a:ext cx="3904284" cy="6252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400" kern="1200" dirty="0" smtClean="0"/>
            <a:t>Употреба на хумор</a:t>
          </a:r>
          <a:endParaRPr lang="en-US" sz="2400" kern="1200" dirty="0"/>
        </a:p>
      </dsp:txBody>
      <dsp:txXfrm>
        <a:off x="460128" y="3126353"/>
        <a:ext cx="3904284" cy="625205"/>
      </dsp:txXfrm>
    </dsp:sp>
    <dsp:sp modelId="{E923A230-AE3A-49F7-986E-55DD90FB889A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D38696-10BC-4D82-8165-32AEC2DA7882}">
      <dsp:nvSpPr>
        <dsp:cNvPr id="0" name=""/>
        <dsp:cNvSpPr/>
      </dsp:nvSpPr>
      <dsp:spPr>
        <a:xfrm>
          <a:off x="0" y="366539"/>
          <a:ext cx="77724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BB9679A-EFCD-404C-AAB4-F090F755A5D5}">
      <dsp:nvSpPr>
        <dsp:cNvPr id="0" name=""/>
        <dsp:cNvSpPr/>
      </dsp:nvSpPr>
      <dsp:spPr>
        <a:xfrm>
          <a:off x="388620" y="56579"/>
          <a:ext cx="544068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100" kern="1200" dirty="0" smtClean="0"/>
            <a:t>Говор за уверување</a:t>
          </a:r>
          <a:endParaRPr lang="mk-MK" sz="2100" kern="1200" dirty="0"/>
        </a:p>
      </dsp:txBody>
      <dsp:txXfrm>
        <a:off x="418882" y="86841"/>
        <a:ext cx="5380156" cy="559396"/>
      </dsp:txXfrm>
    </dsp:sp>
    <dsp:sp modelId="{C7B40210-7F33-4936-9487-53BBFF1B4BB8}">
      <dsp:nvSpPr>
        <dsp:cNvPr id="0" name=""/>
        <dsp:cNvSpPr/>
      </dsp:nvSpPr>
      <dsp:spPr>
        <a:xfrm>
          <a:off x="0" y="1319099"/>
          <a:ext cx="77724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BE9B83-40D4-4795-AA85-017B4A15DE83}">
      <dsp:nvSpPr>
        <dsp:cNvPr id="0" name=""/>
        <dsp:cNvSpPr/>
      </dsp:nvSpPr>
      <dsp:spPr>
        <a:xfrm>
          <a:off x="388620" y="1009139"/>
          <a:ext cx="544068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100" kern="1200" dirty="0" smtClean="0"/>
            <a:t>Информативен говор</a:t>
          </a:r>
          <a:endParaRPr lang="mk-MK" sz="2100" kern="1200" dirty="0"/>
        </a:p>
      </dsp:txBody>
      <dsp:txXfrm>
        <a:off x="418882" y="1039401"/>
        <a:ext cx="5380156" cy="559396"/>
      </dsp:txXfrm>
    </dsp:sp>
    <dsp:sp modelId="{C0907268-F1E2-47C0-833F-F16C6CF4459D}">
      <dsp:nvSpPr>
        <dsp:cNvPr id="0" name=""/>
        <dsp:cNvSpPr/>
      </dsp:nvSpPr>
      <dsp:spPr>
        <a:xfrm>
          <a:off x="0" y="2271660"/>
          <a:ext cx="77724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E268F2A-EE04-4C09-996F-7C51F29C1690}">
      <dsp:nvSpPr>
        <dsp:cNvPr id="0" name=""/>
        <dsp:cNvSpPr/>
      </dsp:nvSpPr>
      <dsp:spPr>
        <a:xfrm>
          <a:off x="388620" y="1961699"/>
          <a:ext cx="544068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100" kern="1200" dirty="0" smtClean="0"/>
            <a:t>Говор кој остава впечаток</a:t>
          </a:r>
          <a:endParaRPr lang="mk-MK" sz="2100" kern="1200" dirty="0"/>
        </a:p>
      </dsp:txBody>
      <dsp:txXfrm>
        <a:off x="418882" y="1991961"/>
        <a:ext cx="5380156" cy="559396"/>
      </dsp:txXfrm>
    </dsp:sp>
    <dsp:sp modelId="{C3851B30-8DEB-45AB-8707-DEDF7EB75DCE}">
      <dsp:nvSpPr>
        <dsp:cNvPr id="0" name=""/>
        <dsp:cNvSpPr/>
      </dsp:nvSpPr>
      <dsp:spPr>
        <a:xfrm>
          <a:off x="0" y="3224220"/>
          <a:ext cx="77724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B04F8-55D2-4606-AE0C-E6A068CD2FE7}">
      <dsp:nvSpPr>
        <dsp:cNvPr id="0" name=""/>
        <dsp:cNvSpPr/>
      </dsp:nvSpPr>
      <dsp:spPr>
        <a:xfrm>
          <a:off x="388620" y="2914260"/>
          <a:ext cx="544068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k-MK" sz="2100" kern="1200" dirty="0" smtClean="0"/>
            <a:t>Забавен говор</a:t>
          </a:r>
          <a:endParaRPr lang="mk-MK" sz="2100" kern="1200" dirty="0"/>
        </a:p>
      </dsp:txBody>
      <dsp:txXfrm>
        <a:off x="418882" y="2944522"/>
        <a:ext cx="5380156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7A91D-C30D-4812-BC2B-E57229DE81D4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3DBC8-5CAB-470B-842A-B5FF27410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80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35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395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554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8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899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6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41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1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A37F7-8887-48FA-9A72-5BEB47FFBA75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0C6C0-33A9-405F-A528-1469F54234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7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1862" y="1167214"/>
            <a:ext cx="7772400" cy="1981199"/>
          </a:xfrm>
        </p:spPr>
        <p:txBody>
          <a:bodyPr>
            <a:noAutofit/>
          </a:bodyPr>
          <a:lstStyle/>
          <a:p>
            <a:r>
              <a:rPr lang="mk-MK" sz="3200" b="1" dirty="0" smtClean="0"/>
              <a:t>КОМУНИКАЦИСКИ  ВЕШТИНИ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990600"/>
          </a:xfrm>
        </p:spPr>
        <p:txBody>
          <a:bodyPr>
            <a:normAutofit/>
          </a:bodyPr>
          <a:lstStyle/>
          <a:p>
            <a:r>
              <a:rPr lang="mk-MK" b="1" dirty="0" smtClean="0"/>
              <a:t>Проф. д-р Гордана Тасевска</a:t>
            </a:r>
            <a:endParaRPr lang="mk-MK" b="1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2F4CA55-2FB7-4D0E-99B7-501EF8F6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2" y="6019800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D9E8607-AA83-44B8-BF06-2BCB7CCB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31" y="6019799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5026A04-0CC6-44A2-8925-E688607F87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62" y="6122834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48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Поставување на прашања и давање на одговори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51" y="573910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/>
        </p:nvSpPr>
        <p:spPr bwMode="auto">
          <a:xfrm>
            <a:off x="597707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/>
            <a:r>
              <a:rPr lang="mk-MK" dirty="0" smtClean="0">
                <a:latin typeface="Calibri" pitchFamily="34" charset="0"/>
              </a:rPr>
              <a:t>Поставување прашања и давање одговори</a:t>
            </a:r>
            <a:endParaRPr lang="mk-MK" dirty="0">
              <a:latin typeface="Calibri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158805"/>
              </p:ext>
            </p:extLst>
          </p:nvPr>
        </p:nvGraphicFramePr>
        <p:xfrm>
          <a:off x="773893" y="1323964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139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09F593-5D54-454D-B1B3-BB7DFA5BA2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109F593-5D54-454D-B1B3-BB7DFA5BA2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A0AFBA-061E-4258-B659-54709235F6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A1A0AFBA-061E-4258-B659-54709235F6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E8E9A1-80B6-4B4D-A3D4-5A5B94BD85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8E8E9A1-80B6-4B4D-A3D4-5A5B94BD85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1BD78D-C746-4C34-909E-94C5882C5F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521BD78D-C746-4C34-909E-94C5882C5F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CB4AEE-A9E8-4DE5-BFF1-2742DFF2B7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8CB4AEE-A9E8-4DE5-BFF1-2742DFF2B7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12E793-028A-425C-A680-FA40D46483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DB12E793-028A-425C-A680-FA40D46483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D4E27F7-D212-47F2-91A0-5490ADDC35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D4E27F7-D212-47F2-91A0-5490ADDC35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41984C-7A0E-44AE-A9E4-49E05DAC35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C241984C-7A0E-44AE-A9E4-49E05DAC35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7B832DB-7A76-4D76-97F9-72CEF11D9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17B832DB-7A76-4D76-97F9-72CEF11D97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EFEDB93-811B-41BF-934E-A3849510CA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7">
                                            <p:graphicEl>
                                              <a:dgm id="{AEFEDB93-811B-41BF-934E-A3849510CA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1FFC35-CB92-4F81-88D3-A6C3E7906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DF1FFC35-CB92-4F81-88D3-A6C3E79064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Реакција на поставените прашања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3733800"/>
          </a:xfrm>
        </p:spPr>
        <p:txBody>
          <a:bodyPr>
            <a:noAutofit/>
          </a:bodyPr>
          <a:lstStyle/>
          <a:p>
            <a:r>
              <a:rPr lang="mk-MK" b="1" dirty="0" smtClean="0"/>
              <a:t>Повторете го прашањето и парафразирајте</a:t>
            </a:r>
          </a:p>
          <a:p>
            <a:pPr lvl="1"/>
            <a:r>
              <a:rPr lang="mk-MK" i="1" dirty="0" smtClean="0"/>
              <a:t>„Колку што разбрав прашањето се однесува на...?“</a:t>
            </a:r>
          </a:p>
          <a:p>
            <a:r>
              <a:rPr lang="mk-MK" b="1" dirty="0" smtClean="0"/>
              <a:t>Дајте му поинаква насока на прашањето</a:t>
            </a:r>
          </a:p>
          <a:p>
            <a:pPr lvl="1"/>
            <a:r>
              <a:rPr lang="mk-MK" i="1" dirty="0" smtClean="0"/>
              <a:t>„Јас мислам дека во оваа просторија има некој кој би можеч да ни каже нешто од негово искуство за ова прашање.“</a:t>
            </a:r>
          </a:p>
          <a:p>
            <a:r>
              <a:rPr lang="mk-MK" b="1" dirty="0" smtClean="0"/>
              <a:t>Враќање на прашањето</a:t>
            </a:r>
          </a:p>
          <a:p>
            <a:pPr lvl="1"/>
            <a:r>
              <a:rPr lang="mk-MK" i="1" dirty="0" smtClean="0"/>
              <a:t>„Прашањето што го поставивте е многу интересно и би сакале да знаеме до какви согледувања сте дошле вие?“</a:t>
            </a:r>
          </a:p>
          <a:p>
            <a:r>
              <a:rPr lang="mk-MK" b="1" dirty="0" smtClean="0"/>
              <a:t>Пробни прашања</a:t>
            </a:r>
          </a:p>
          <a:p>
            <a:pPr lvl="1"/>
            <a:r>
              <a:rPr lang="mk-MK" i="1" dirty="0" smtClean="0"/>
              <a:t>„Јас се сложувам со вас дека тоа е можеби така, но што ве натера да мислите на таков начин?“</a:t>
            </a:r>
          </a:p>
          <a:p>
            <a:r>
              <a:rPr lang="mk-MK" b="1" dirty="0" smtClean="0"/>
              <a:t>Промовирање на дискусија</a:t>
            </a:r>
          </a:p>
          <a:p>
            <a:pPr lvl="1"/>
            <a:r>
              <a:rPr lang="mk-MK" i="1" dirty="0" smtClean="0"/>
              <a:t>„Ај да видиме што мислат  другите во врска со ова прашање?“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36" y="580707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4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Одговарање на прашања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Директен одговор</a:t>
            </a:r>
          </a:p>
          <a:p>
            <a:pPr lvl="1"/>
            <a:r>
              <a:rPr lang="mk-MK" sz="2000" i="1" dirty="0" smtClean="0"/>
              <a:t>Добро прашање, но што мислите што би се случило во тој случај?“</a:t>
            </a:r>
          </a:p>
          <a:p>
            <a:r>
              <a:rPr lang="mk-MK" sz="2800" b="1" dirty="0" smtClean="0"/>
              <a:t>Пролонгирање на одговорот на прашањето</a:t>
            </a:r>
          </a:p>
          <a:p>
            <a:pPr lvl="1"/>
            <a:r>
              <a:rPr lang="mk-MK" sz="2000" dirty="0" smtClean="0"/>
              <a:t>Кога немаме време, кога не го знаеме одговорот, кога не го знаеме прашањето</a:t>
            </a:r>
          </a:p>
          <a:p>
            <a:r>
              <a:rPr lang="mk-MK" sz="2800" b="1" dirty="0" smtClean="0"/>
              <a:t>Признајте дека не го знаете одговорот</a:t>
            </a:r>
          </a:p>
          <a:p>
            <a:pPr lvl="1"/>
            <a:r>
              <a:rPr lang="mk-MK" sz="2000" i="1" dirty="0" smtClean="0"/>
              <a:t>„Ова е многу интересно прашање и морам да признаам дека не сум размислувал за такво нешто.“</a:t>
            </a:r>
            <a:endParaRPr lang="mk-MK" sz="20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95" y="559536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9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/>
        </p:nvSpPr>
        <p:spPr bwMode="auto">
          <a:xfrm>
            <a:off x="4572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Директни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/>
        </p:nvSpPr>
        <p:spPr bwMode="auto">
          <a:xfrm>
            <a:off x="1600200" y="25908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„Марија, дали имаш план за денес?“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609600" y="35814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Лесни се за разбирање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609600" y="39624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Јасни се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609600" y="43434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Покажуваат</a:t>
            </a:r>
            <a:r>
              <a:rPr kumimoji="0" lang="mk-MK" sz="24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интерес и внимание</a:t>
            </a: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609600" y="47244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Лесни се за разбирање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609600" y="5105400"/>
            <a:ext cx="800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Почесто ги употребуваат</a:t>
            </a:r>
            <a:r>
              <a:rPr kumimoji="0" lang="mk-MK" sz="24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интровертните соговорници</a:t>
            </a: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4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45" y="601980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4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/>
        </p:nvSpPr>
        <p:spPr bwMode="auto">
          <a:xfrm>
            <a:off x="381000" y="1371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Индиректни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/>
        </p:nvSpPr>
        <p:spPr bwMode="auto">
          <a:xfrm>
            <a:off x="2057400" y="32004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„Има ли некој идеја како ...?“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533400" y="41910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Најчесто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се користи за да се воспостави врска помеѓу субјектите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533400" y="45720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Овозможува мек пристап во контролирање на дискусиите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533400" y="49530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Може да доведе до нови идеи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77589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6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/>
        </p:nvSpPr>
        <p:spPr bwMode="auto">
          <a:xfrm>
            <a:off x="381000" y="1066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Отворени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/>
        </p:nvSpPr>
        <p:spPr bwMode="auto">
          <a:xfrm>
            <a:off x="2057400" y="28956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„Кажете ми нешто повеќе за ...?“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33400" y="38862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Се дефинираат како позитивни прашања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533400" y="42672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Може да покријат повеќе области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533400" y="46482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Ќе ви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овозможи да дадете широк одговор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20" y="566124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8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/>
        </p:nvSpPr>
        <p:spPr bwMode="auto">
          <a:xfrm>
            <a:off x="3810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Затворени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/>
        </p:nvSpPr>
        <p:spPr bwMode="auto">
          <a:xfrm>
            <a:off x="2895600" y="28194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„Кога почнавте ...?“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533400" y="38100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Го одржува фокусот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533400" y="41910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Се употребуваат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во истражувањата, испитувањата, деталните дискусии, утврдување на фактите...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533400" y="48006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Вклучува прашања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... што, како каде, кој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None/>
              <a:tabLst/>
              <a:defRPr/>
            </a:pP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80526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7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/>
        </p:nvSpPr>
        <p:spPr bwMode="auto">
          <a:xfrm>
            <a:off x="381000" y="1295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Дивергентни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/>
        </p:nvSpPr>
        <p:spPr bwMode="auto">
          <a:xfrm>
            <a:off x="2514600" y="312420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„Кои се предностите од ...?“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33400" y="41148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Може да даде повеќе точни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одговори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533400" y="44958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Влијае на развојот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на нови идеи, нови процеси, нови стратегии, нови производи...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77" y="597404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/>
        </p:nvSpPr>
        <p:spPr bwMode="auto">
          <a:xfrm>
            <a:off x="381000" y="1066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Конвергетни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533400" y="2895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„Од сите овие карактеристики која е за нас најважна?“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533400" y="38862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Треба да се користат кога ни е потребна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нечија одлука или нечија согласност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533400" y="44958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Одговорот се бира помеѓу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другите одговори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04" y="573325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0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077478"/>
              </p:ext>
            </p:extLst>
          </p:nvPr>
        </p:nvGraphicFramePr>
        <p:xfrm>
          <a:off x="685800" y="228600"/>
          <a:ext cx="77724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552" y="580526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42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08B794-A06F-44BD-A517-7900322E4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708B794-A06F-44BD-A517-7900322E4D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708B794-A06F-44BD-A517-7900322E4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708B794-A06F-44BD-A517-7900322E4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84605C-0F89-491C-BB58-EBE1F3144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2F84605C-0F89-491C-BB58-EBE1F3144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2F84605C-0F89-491C-BB58-EBE1F3144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2F84605C-0F89-491C-BB58-EBE1F3144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B94193-5786-421D-9E35-485BBA1BB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94B94193-5786-421D-9E35-485BBA1BB5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94B94193-5786-421D-9E35-485BBA1BB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94B94193-5786-421D-9E35-485BBA1BB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7CDD07-999D-4A14-99A2-6D1C85001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graphicEl>
                                              <a:dgm id="{0F7CDD07-999D-4A14-99A2-6D1C850014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0F7CDD07-999D-4A14-99A2-6D1C85001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0F7CDD07-999D-4A14-99A2-6D1C85001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5BB034-57FD-4824-9698-0C5C953D00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755BB034-57FD-4824-9698-0C5C953D00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755BB034-57FD-4824-9698-0C5C953D00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755BB034-57FD-4824-9698-0C5C953D00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2F3C49-2018-4881-84AD-E29D83B16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7F2F3C49-2018-4881-84AD-E29D83B16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7F2F3C49-2018-4881-84AD-E29D83B16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7F2F3C49-2018-4881-84AD-E29D83B16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382CB7-98AD-4C99-B642-189342ADC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graphicEl>
                                              <a:dgm id="{B8382CB7-98AD-4C99-B642-189342ADCC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B8382CB7-98AD-4C99-B642-189342ADC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graphicEl>
                                              <a:dgm id="{B8382CB7-98AD-4C99-B642-189342ADC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4B05EC-6E0C-4596-AE65-406D42AE7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graphicEl>
                                              <a:dgm id="{FB4B05EC-6E0C-4596-AE65-406D42AE79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FB4B05EC-6E0C-4596-AE65-406D42AE7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FB4B05EC-6E0C-4596-AE65-406D42AE7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A37061-F7C5-4BA2-B80C-0BFE1513E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graphicEl>
                                              <a:dgm id="{23A37061-F7C5-4BA2-B80C-0BFE1513EE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23A37061-F7C5-4BA2-B80C-0BFE1513E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23A37061-F7C5-4BA2-B80C-0BFE1513E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8640F2-96B1-4042-963B-831F73EEB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graphicEl>
                                              <a:dgm id="{958640F2-96B1-4042-963B-831F73EEB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958640F2-96B1-4042-963B-831F73EEB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graphicEl>
                                              <a:dgm id="{958640F2-96B1-4042-963B-831F73EEB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0A93DD-5D22-4A92-A510-79C10D8A4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graphicEl>
                                              <a:dgm id="{610A93DD-5D22-4A92-A510-79C10D8A46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graphicEl>
                                              <a:dgm id="{610A93DD-5D22-4A92-A510-79C10D8A4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graphicEl>
                                              <a:dgm id="{610A93DD-5D22-4A92-A510-79C10D8A4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D192C0-2420-4D53-BFBC-C2421F804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graphicEl>
                                              <a:dgm id="{AFD192C0-2420-4D53-BFBC-C2421F804C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graphicEl>
                                              <a:dgm id="{AFD192C0-2420-4D53-BFBC-C2421F804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graphicEl>
                                              <a:dgm id="{AFD192C0-2420-4D53-BFBC-C2421F804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F657D5-991A-41BD-9B6C-6051A9F2B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graphicEl>
                                              <a:dgm id="{CAF657D5-991A-41BD-9B6C-6051A9F2BD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graphicEl>
                                              <a:dgm id="{CAF657D5-991A-41BD-9B6C-6051A9F2B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CAF657D5-991A-41BD-9B6C-6051A9F2B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45AFBE-B196-4FAF-906E-395E24813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graphicEl>
                                              <a:dgm id="{B745AFBE-B196-4FAF-906E-395E248139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graphicEl>
                                              <a:dgm id="{B745AFBE-B196-4FAF-906E-395E24813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graphicEl>
                                              <a:dgm id="{B745AFBE-B196-4FAF-906E-395E24813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EB72FD-5929-4156-9434-3EDA400E4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graphicEl>
                                              <a:dgm id="{7BEB72FD-5929-4156-9434-3EDA400E4B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graphicEl>
                                              <a:dgm id="{7BEB72FD-5929-4156-9434-3EDA400E4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graphicEl>
                                              <a:dgm id="{7BEB72FD-5929-4156-9434-3EDA400E4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3788B4-6632-4BC6-85BC-4B920866B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graphicEl>
                                              <a:dgm id="{113788B4-6632-4BC6-85BC-4B920866B4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graphicEl>
                                              <a:dgm id="{113788B4-6632-4BC6-85BC-4B920866B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graphicEl>
                                              <a:dgm id="{113788B4-6632-4BC6-85BC-4B920866B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/>
        </p:nvSpPr>
        <p:spPr bwMode="auto">
          <a:xfrm>
            <a:off x="76200" y="1066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Рефлективни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/>
        </p:nvSpPr>
        <p:spPr bwMode="auto">
          <a:xfrm>
            <a:off x="1447800" y="2895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„Вознемирен си поради веселбата?“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28600" y="38862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Се користат</a:t>
            </a:r>
            <a:r>
              <a:rPr kumimoji="0" lang="mk-MK" sz="2000" b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 при решавање на проблеми, емоционални ситуации, советувања...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22" y="551723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7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/>
              <a:t>Поставување на прашања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/>
        </p:nvSpPr>
        <p:spPr bwMode="auto">
          <a:xfrm>
            <a:off x="304800" y="1066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mk-MK" dirty="0" smtClean="0">
                <a:latin typeface="Calibri" pitchFamily="34" charset="0"/>
              </a:rPr>
              <a:t> Хипотетички прашања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/>
        </p:nvSpPr>
        <p:spPr bwMode="auto">
          <a:xfrm>
            <a:off x="2438400" y="2895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lvl="1" indent="-342900">
              <a:buSzPct val="90000"/>
              <a:buFontTx/>
              <a:buChar char="•"/>
            </a:pPr>
            <a:r>
              <a:rPr lang="mk-MK" sz="2400" i="1" dirty="0" smtClean="0">
                <a:latin typeface="Calibri" pitchFamily="34" charset="0"/>
              </a:rPr>
              <a:t>„Што ќе сториш ако...?“</a:t>
            </a:r>
          </a:p>
          <a:p>
            <a:pPr>
              <a:buNone/>
            </a:pPr>
            <a:endParaRPr lang="mk-MK" sz="2400" dirty="0">
              <a:latin typeface="Calibri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57200" y="38862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kumimoji="0" lang="mk-MK" sz="20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+mn-cs"/>
              </a:rPr>
              <a:t>Барање од некого да размислува за нешто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Tx/>
              <a:buChar char="•"/>
              <a:tabLst/>
              <a:defRPr/>
            </a:pPr>
            <a:r>
              <a:rPr lang="mk-MK" sz="2000" kern="0" dirty="0" smtClean="0">
                <a:latin typeface="Calibri" pitchFamily="34" charset="0"/>
                <a:ea typeface="+mn-ea"/>
              </a:rPr>
              <a:t>Претпоставки</a:t>
            </a:r>
            <a:endParaRPr kumimoji="0" lang="mk-MK" sz="2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22" y="566124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12837"/>
            <a:ext cx="7772400" cy="1143000"/>
          </a:xfrm>
        </p:spPr>
        <p:txBody>
          <a:bodyPr/>
          <a:lstStyle/>
          <a:p>
            <a:r>
              <a:rPr lang="mk-MK" dirty="0" smtClean="0"/>
              <a:t>Паузи и тишини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38400"/>
            <a:ext cx="7772400" cy="3733800"/>
          </a:xfrm>
        </p:spPr>
        <p:txBody>
          <a:bodyPr>
            <a:normAutofit/>
          </a:bodyPr>
          <a:lstStyle/>
          <a:p>
            <a:r>
              <a:rPr lang="mk-MK" sz="2800" dirty="0">
                <a:latin typeface="Calibri" pitchFamily="34" charset="0"/>
              </a:rPr>
              <a:t>Не се лоши навики</a:t>
            </a:r>
          </a:p>
          <a:p>
            <a:r>
              <a:rPr lang="mk-MK" sz="2800" dirty="0">
                <a:latin typeface="Calibri" pitchFamily="34" charset="0"/>
              </a:rPr>
              <a:t>Дајте им време на оние кои треба да одговорат</a:t>
            </a:r>
          </a:p>
          <a:p>
            <a:r>
              <a:rPr lang="mk-MK" sz="2800" dirty="0">
                <a:latin typeface="Calibri" pitchFamily="34" charset="0"/>
              </a:rPr>
              <a:t>Со паузите се поставуваат некои норми</a:t>
            </a:r>
          </a:p>
          <a:p>
            <a:pPr marL="6858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508518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2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41437"/>
            <a:ext cx="7772400" cy="1143000"/>
          </a:xfrm>
        </p:spPr>
        <p:txBody>
          <a:bodyPr>
            <a:normAutofit/>
          </a:bodyPr>
          <a:lstStyle/>
          <a:p>
            <a:r>
              <a:rPr lang="mk-MK" dirty="0">
                <a:latin typeface="Calibri" pitchFamily="34" charset="0"/>
              </a:rPr>
              <a:t>Креирање на добра работна атмосфера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667000"/>
            <a:ext cx="7772400" cy="3733800"/>
          </a:xfrm>
        </p:spPr>
        <p:txBody>
          <a:bodyPr>
            <a:normAutofit/>
          </a:bodyPr>
          <a:lstStyle/>
          <a:p>
            <a:r>
              <a:rPr lang="mk-MK" sz="2800" dirty="0">
                <a:latin typeface="Calibri" pitchFamily="34" charset="0"/>
              </a:rPr>
              <a:t>Прашајте дали некој има прашање</a:t>
            </a:r>
          </a:p>
          <a:p>
            <a:r>
              <a:rPr lang="mk-MK" sz="2800" dirty="0">
                <a:latin typeface="Calibri" pitchFamily="34" charset="0"/>
              </a:rPr>
              <a:t>Одговарајте на прашањата</a:t>
            </a:r>
          </a:p>
          <a:p>
            <a:r>
              <a:rPr lang="mk-MK" sz="2800" dirty="0">
                <a:latin typeface="Calibri" pitchFamily="34" charset="0"/>
              </a:rPr>
              <a:t>Соодветно одговарајте на прашањата</a:t>
            </a:r>
          </a:p>
          <a:p>
            <a:pPr marL="6858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22" y="515719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7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Асертивност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60" y="551723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3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/>
        </p:nvSpPr>
        <p:spPr bwMode="auto">
          <a:xfrm>
            <a:off x="648406" y="-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/>
            <a:r>
              <a:rPr lang="mk-MK" dirty="0" smtClean="0">
                <a:latin typeface="Calibri" pitchFamily="34" charset="0"/>
              </a:rPr>
              <a:t>Асертивност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038906" y="1295400"/>
            <a:ext cx="2000264" cy="6429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Потребите</a:t>
            </a:r>
            <a:r>
              <a:rPr kumimoji="0" lang="mk-MK" sz="1800" b="1" i="0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 на другите</a:t>
            </a:r>
            <a:endParaRPr kumimoji="0" lang="mk-MK" sz="18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539236" y="1295400"/>
            <a:ext cx="2000264" cy="6429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8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Calibri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039566" y="1295400"/>
            <a:ext cx="2000264" cy="6429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Нашите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потреби</a:t>
            </a:r>
          </a:p>
        </p:txBody>
      </p:sp>
      <p:sp>
        <p:nvSpPr>
          <p:cNvPr id="10" name="Up Arrow Callout 9"/>
          <p:cNvSpPr/>
          <p:nvPr/>
        </p:nvSpPr>
        <p:spPr bwMode="auto">
          <a:xfrm>
            <a:off x="967468" y="1938342"/>
            <a:ext cx="2143140" cy="857256"/>
          </a:xfrm>
          <a:prstGeom prst="upArrowCallout">
            <a:avLst>
              <a:gd name="adj1" fmla="val 18991"/>
              <a:gd name="adj2" fmla="val 29507"/>
              <a:gd name="adj3" fmla="val 25000"/>
              <a:gd name="adj4" fmla="val 6497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Пасивност</a:t>
            </a:r>
          </a:p>
        </p:txBody>
      </p:sp>
      <p:sp>
        <p:nvSpPr>
          <p:cNvPr id="11" name="Up Arrow Callout 10"/>
          <p:cNvSpPr/>
          <p:nvPr/>
        </p:nvSpPr>
        <p:spPr bwMode="auto">
          <a:xfrm>
            <a:off x="3467798" y="1938342"/>
            <a:ext cx="2143140" cy="857256"/>
          </a:xfrm>
          <a:prstGeom prst="upArrowCallout">
            <a:avLst>
              <a:gd name="adj1" fmla="val 18991"/>
              <a:gd name="adj2" fmla="val 29507"/>
              <a:gd name="adj3" fmla="val 25000"/>
              <a:gd name="adj4" fmla="val 6497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b="1" dirty="0" smtClean="0">
                <a:solidFill>
                  <a:schemeClr val="tx1"/>
                </a:solidFill>
                <a:latin typeface="Calibri" pitchFamily="34" charset="0"/>
              </a:rPr>
              <a:t>Асертивност</a:t>
            </a:r>
            <a:endParaRPr kumimoji="0" lang="mk-MK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Up Arrow Callout 11"/>
          <p:cNvSpPr/>
          <p:nvPr/>
        </p:nvSpPr>
        <p:spPr bwMode="auto">
          <a:xfrm>
            <a:off x="5968128" y="1938342"/>
            <a:ext cx="2143140" cy="857256"/>
          </a:xfrm>
          <a:prstGeom prst="upArrowCallout">
            <a:avLst>
              <a:gd name="adj1" fmla="val 18991"/>
              <a:gd name="adj2" fmla="val 29507"/>
              <a:gd name="adj3" fmla="val 25000"/>
              <a:gd name="adj4" fmla="val 6497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b="1" dirty="0" smtClean="0">
                <a:solidFill>
                  <a:schemeClr val="tx1"/>
                </a:solidFill>
                <a:latin typeface="Calibri" pitchFamily="34" charset="0"/>
              </a:rPr>
              <a:t>Агресивност</a:t>
            </a:r>
            <a:endParaRPr kumimoji="0" lang="mk-MK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95964" y="3152788"/>
            <a:ext cx="8300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mk-MK" dirty="0" smtClean="0">
                <a:latin typeface="Calibri" pitchFamily="34" charset="0"/>
              </a:rPr>
              <a:t>Шефот ви задал одредена задача, задачата која сте ја предале има многу грешки: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964" y="3581416"/>
            <a:ext cx="7365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mk-MK" b="1" dirty="0" smtClean="0">
                <a:solidFill>
                  <a:schemeClr val="accent1"/>
                </a:solidFill>
                <a:latin typeface="Calibri" pitchFamily="34" charset="0"/>
              </a:rPr>
              <a:t>Агресивен:</a:t>
            </a:r>
            <a:r>
              <a:rPr lang="mk-MK" b="1" dirty="0" smtClean="0">
                <a:latin typeface="Calibri" pitchFamily="34" charset="0"/>
              </a:rPr>
              <a:t> </a:t>
            </a:r>
            <a:r>
              <a:rPr lang="mk-MK" i="1" dirty="0" smtClean="0">
                <a:latin typeface="Calibri" pitchFamily="34" charset="0"/>
              </a:rPr>
              <a:t>Како воопшто ти паѓа напамет да донесеш ваква задача? </a:t>
            </a:r>
          </a:p>
          <a:p>
            <a:r>
              <a:rPr lang="mk-MK" i="1" dirty="0" smtClean="0">
                <a:latin typeface="Calibri" pitchFamily="34" charset="0"/>
              </a:rPr>
              <a:t>Па нели гледаш дека има премногу грешки.</a:t>
            </a:r>
            <a:endParaRPr lang="mk-MK" b="1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964" y="4224358"/>
            <a:ext cx="8748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mk-MK" b="1" dirty="0" smtClean="0">
                <a:solidFill>
                  <a:schemeClr val="accent1"/>
                </a:solidFill>
                <a:latin typeface="Calibri" pitchFamily="34" charset="0"/>
              </a:rPr>
              <a:t>Пасивен:</a:t>
            </a:r>
            <a:r>
              <a:rPr lang="mk-MK" b="1" dirty="0" smtClean="0">
                <a:latin typeface="Calibri" pitchFamily="34" charset="0"/>
              </a:rPr>
              <a:t> </a:t>
            </a:r>
            <a:r>
              <a:rPr lang="mk-MK" i="1" dirty="0" smtClean="0">
                <a:latin typeface="Calibri" pitchFamily="34" charset="0"/>
              </a:rPr>
              <a:t>Јас знам дека веројатно е моја грешка затоа што не ти објаснив доволно.</a:t>
            </a:r>
          </a:p>
          <a:p>
            <a:r>
              <a:rPr lang="mk-MK" i="1" dirty="0" smtClean="0">
                <a:latin typeface="Calibri" pitchFamily="34" charset="0"/>
              </a:rPr>
              <a:t>Но, постои можност да поправиш само една или две работи?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964" y="4792473"/>
            <a:ext cx="848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mk-MK" b="1" dirty="0" smtClean="0">
                <a:solidFill>
                  <a:schemeClr val="accent1"/>
                </a:solidFill>
                <a:latin typeface="Calibri" pitchFamily="34" charset="0"/>
              </a:rPr>
              <a:t>Асертивен:</a:t>
            </a:r>
            <a:r>
              <a:rPr lang="mk-MK" b="1" dirty="0" smtClean="0">
                <a:latin typeface="Calibri" pitchFamily="34" charset="0"/>
              </a:rPr>
              <a:t> </a:t>
            </a:r>
            <a:r>
              <a:rPr lang="mk-MK" i="1" dirty="0" smtClean="0">
                <a:latin typeface="Calibri" pitchFamily="34" charset="0"/>
              </a:rPr>
              <a:t>Те молам наново разгледај ја задачата затоа што во неа има неколку</a:t>
            </a:r>
          </a:p>
          <a:p>
            <a:r>
              <a:rPr lang="mk-MK" i="1" dirty="0" smtClean="0">
                <a:latin typeface="Calibri" pitchFamily="34" charset="0"/>
              </a:rPr>
              <a:t>грешки.</a:t>
            </a:r>
            <a:endParaRPr lang="mk-MK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64" y="583670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/>
        </p:nvSpPr>
        <p:spPr bwMode="auto">
          <a:xfrm>
            <a:off x="685800" y="-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/>
            <a:r>
              <a:rPr lang="mk-MK" sz="3200" dirty="0" smtClean="0">
                <a:latin typeface="Calibri" pitchFamily="34" charset="0"/>
              </a:rPr>
              <a:t>Кога да ја користите асертивноста?</a:t>
            </a:r>
            <a:endParaRPr lang="mk-MK" sz="3200" dirty="0">
              <a:latin typeface="Calibri" pitchFamily="34" charset="0"/>
            </a:endParaRPr>
          </a:p>
        </p:txBody>
      </p:sp>
      <p:sp>
        <p:nvSpPr>
          <p:cNvPr id="3" name="Sun 2"/>
          <p:cNvSpPr/>
          <p:nvPr/>
        </p:nvSpPr>
        <p:spPr bwMode="auto">
          <a:xfrm>
            <a:off x="3048000" y="2362200"/>
            <a:ext cx="2743200" cy="2667000"/>
          </a:xfrm>
          <a:prstGeom prst="su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400" b="1" dirty="0" smtClean="0">
                <a:latin typeface="Calibri" pitchFamily="34" charset="0"/>
              </a:rPr>
              <a:t>ЈАС</a:t>
            </a:r>
            <a:endParaRPr kumimoji="0" lang="mk-M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3581400" y="1447800"/>
            <a:ext cx="17526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сакате нешто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5486400" y="2133600"/>
            <a:ext cx="19812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</a:t>
            </a:r>
            <a:r>
              <a:rPr kumimoji="0" lang="mk-MK" sz="1600" i="0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 не сакате нешто</a:t>
            </a:r>
            <a:endParaRPr kumimoji="0" lang="mk-MK" sz="160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Calibri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867400" y="3352800"/>
            <a:ext cx="18288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сте повредени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5486400" y="4495800"/>
            <a:ext cx="15240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сте среќни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3352800" y="5181600"/>
            <a:ext cx="21336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сакате да дадете фидбек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1752600" y="4572000"/>
            <a:ext cx="17526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сте лути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838200" y="3276600"/>
            <a:ext cx="21336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сакате да преговарате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1371600" y="2133600"/>
            <a:ext cx="19812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Кога критикувате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22" y="600449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9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 bwMode="auto">
          <a:xfrm>
            <a:off x="685800" y="-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ctr"/>
            <a:r>
              <a:rPr lang="mk-MK" sz="3200" dirty="0" smtClean="0">
                <a:latin typeface="Calibri" pitchFamily="34" charset="0"/>
              </a:rPr>
              <a:t>Спрема кого можете да бидете асертивни?</a:t>
            </a:r>
            <a:endParaRPr lang="mk-MK" sz="3200" dirty="0">
              <a:latin typeface="Calibri" pitchFamily="34" charset="0"/>
            </a:endParaRPr>
          </a:p>
        </p:txBody>
      </p:sp>
      <p:sp>
        <p:nvSpPr>
          <p:cNvPr id="5" name="Sun 4"/>
          <p:cNvSpPr/>
          <p:nvPr/>
        </p:nvSpPr>
        <p:spPr bwMode="auto">
          <a:xfrm>
            <a:off x="3048000" y="2286000"/>
            <a:ext cx="2743200" cy="2667000"/>
          </a:xfrm>
          <a:prstGeom prst="sun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400" b="1" dirty="0" smtClean="0">
                <a:latin typeface="Calibri" pitchFamily="34" charset="0"/>
              </a:rPr>
              <a:t>ЈАС</a:t>
            </a:r>
            <a:endParaRPr kumimoji="0" lang="mk-M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657600" y="1371600"/>
            <a:ext cx="15240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Самиот себе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5486400" y="2057400"/>
            <a:ext cx="19812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Подредените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5867400" y="3276600"/>
            <a:ext cx="18288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Менаџерите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5486400" y="4419600"/>
            <a:ext cx="15240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Тимот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3657600" y="5105400"/>
            <a:ext cx="15240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Колегите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1752600" y="4495800"/>
            <a:ext cx="17526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Клиентите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1143000" y="3200400"/>
            <a:ext cx="18288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Пријателите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1600200" y="2057400"/>
            <a:ext cx="1752600" cy="76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6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 pitchFamily="34" charset="0"/>
              </a:rPr>
              <a:t>Фамилијата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22" y="597404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5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Презентациски вештини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60" y="551723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3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21431284">
            <a:off x="5359327" y="1898762"/>
            <a:ext cx="3383280" cy="914400"/>
          </a:xfrm>
        </p:spPr>
        <p:txBody>
          <a:bodyPr/>
          <a:lstStyle/>
          <a:p>
            <a:pPr algn="ctr"/>
            <a:r>
              <a:rPr lang="mk-MK" i="1" dirty="0" smtClean="0">
                <a:solidFill>
                  <a:srgbClr val="FF0000"/>
                </a:solidFill>
              </a:rPr>
              <a:t>Презентациски</a:t>
            </a:r>
            <a:br>
              <a:rPr lang="mk-MK" i="1" dirty="0" smtClean="0">
                <a:solidFill>
                  <a:srgbClr val="FF0000"/>
                </a:solidFill>
              </a:rPr>
            </a:br>
            <a:r>
              <a:rPr lang="mk-MK" i="1" dirty="0" smtClean="0">
                <a:solidFill>
                  <a:srgbClr val="FF0000"/>
                </a:solidFill>
              </a:rPr>
              <a:t>вештини</a:t>
            </a: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" r="2314"/>
          <a:stretch>
            <a:fillRect/>
          </a:stretch>
        </p:blipFill>
        <p:spPr/>
      </p:pic>
      <p:graphicFrame>
        <p:nvGraphicFramePr>
          <p:cNvPr id="8" name="Diagram 7"/>
          <p:cNvGraphicFramePr/>
          <p:nvPr>
            <p:extLst/>
          </p:nvPr>
        </p:nvGraphicFramePr>
        <p:xfrm>
          <a:off x="-76200" y="965200"/>
          <a:ext cx="4419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0537" y="573325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93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D2B0A9F-F48C-4844-A0FD-198C5C7A0E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0D2B0A9F-F48C-4844-A0FD-198C5C7A0E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0D2B0A9F-F48C-4844-A0FD-198C5C7A0E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86063F9-3DDD-4303-B816-4D59CF3A86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F86063F9-3DDD-4303-B816-4D59CF3A86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86063F9-3DDD-4303-B816-4D59CF3A86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C4B5E63-3ACB-4268-825A-E68CDB3506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graphicEl>
                                              <a:dgm id="{8C4B5E63-3ACB-4268-825A-E68CDB3506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8C4B5E63-3ACB-4268-825A-E68CDB3506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BB1D90-1165-4467-BF9B-C453D5A84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1BB1D90-1165-4467-BF9B-C453D5A84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B1BB1D90-1165-4467-BF9B-C453D5A84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207DFD0-803F-4B71-8622-6CD7732CE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graphicEl>
                                              <a:dgm id="{3207DFD0-803F-4B71-8622-6CD7732CE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3207DFD0-803F-4B71-8622-6CD7732CE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27F74CC-2CC0-48C6-99BF-B5FFF693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F27F74CC-2CC0-48C6-99BF-B5FFF693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F27F74CC-2CC0-48C6-99BF-B5FFF693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99C5287-6B8D-4775-AFB7-310108E3B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graphicEl>
                                              <a:dgm id="{299C5287-6B8D-4775-AFB7-310108E3B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299C5287-6B8D-4775-AFB7-310108E3B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923A230-AE3A-49F7-986E-55DD90FB8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E923A230-AE3A-49F7-986E-55DD90FB8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graphicEl>
                                              <a:dgm id="{E923A230-AE3A-49F7-986E-55DD90FB8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A51405E-6360-40C6-BC42-76E1E2586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graphicEl>
                                              <a:dgm id="{EA51405E-6360-40C6-BC42-76E1E2586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EA51405E-6360-40C6-BC42-76E1E2586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Активно слушање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587727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Фасилитаторски вештини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8" y="558924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40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>
          <a:xfrm>
            <a:off x="380999" y="1524000"/>
            <a:ext cx="8407893" cy="4407408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b="1" dirty="0" smtClean="0">
                <a:solidFill>
                  <a:schemeClr val="accent1"/>
                </a:solidFill>
              </a:rPr>
              <a:t>Што значи? </a:t>
            </a:r>
          </a:p>
          <a:p>
            <a:pPr lvl="1"/>
            <a:r>
              <a:rPr lang="mk-MK" dirty="0" smtClean="0">
                <a:solidFill>
                  <a:schemeClr val="accent1"/>
                </a:solidFill>
              </a:rPr>
              <a:t>Пружање помош на групата со цел/намера групата да ги реализира своите цели</a:t>
            </a:r>
          </a:p>
          <a:p>
            <a:r>
              <a:rPr lang="mk-MK" b="1" dirty="0" smtClean="0">
                <a:solidFill>
                  <a:schemeClr val="accent1"/>
                </a:solidFill>
              </a:rPr>
              <a:t>За што можеме да ја искористиме?</a:t>
            </a:r>
          </a:p>
          <a:p>
            <a:pPr lvl="1"/>
            <a:r>
              <a:rPr lang="mk-MK" dirty="0" smtClean="0">
                <a:solidFill>
                  <a:schemeClr val="accent1"/>
                </a:solidFill>
              </a:rPr>
              <a:t>При одредување на некои цели</a:t>
            </a:r>
          </a:p>
          <a:p>
            <a:pPr lvl="1"/>
            <a:r>
              <a:rPr lang="mk-MK" dirty="0" smtClean="0">
                <a:solidFill>
                  <a:schemeClr val="accent1"/>
                </a:solidFill>
              </a:rPr>
              <a:t>При формирање на тимови</a:t>
            </a:r>
          </a:p>
          <a:p>
            <a:pPr lvl="1"/>
            <a:r>
              <a:rPr lang="mk-MK" dirty="0" smtClean="0">
                <a:solidFill>
                  <a:schemeClr val="accent1"/>
                </a:solidFill>
              </a:rPr>
              <a:t>При разрешување на конфликтна ситуација</a:t>
            </a:r>
          </a:p>
          <a:p>
            <a:pPr lvl="1"/>
            <a:r>
              <a:rPr lang="mk-MK" dirty="0" smtClean="0">
                <a:solidFill>
                  <a:schemeClr val="accent1"/>
                </a:solidFill>
              </a:rPr>
              <a:t>При правење на анализа</a:t>
            </a:r>
          </a:p>
          <a:p>
            <a:pPr lvl="1"/>
            <a:r>
              <a:rPr lang="mk-MK" dirty="0" smtClean="0">
                <a:solidFill>
                  <a:schemeClr val="accent1"/>
                </a:solidFill>
              </a:rPr>
              <a:t>При изнесување на некои цели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k-MK" dirty="0" smtClean="0">
                <a:solidFill>
                  <a:schemeClr val="accent1"/>
                </a:solidFill>
              </a:rPr>
              <a:t>Фасилитација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588" y="2366959"/>
            <a:ext cx="4060012" cy="34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67" y="594491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6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609600" y="565151"/>
            <a:ext cx="73628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000" b="1" dirty="0" smtClean="0">
                <a:solidFill>
                  <a:schemeClr val="accent1"/>
                </a:solidFill>
              </a:rPr>
              <a:t>Водач на состанокот</a:t>
            </a:r>
            <a:endParaRPr lang="en-US" sz="4000" b="1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208" y="2847182"/>
            <a:ext cx="3026493" cy="253523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loud Callout 9"/>
          <p:cNvSpPr/>
          <p:nvPr/>
        </p:nvSpPr>
        <p:spPr>
          <a:xfrm>
            <a:off x="3400426" y="1928813"/>
            <a:ext cx="1590675" cy="1171575"/>
          </a:xfrm>
          <a:prstGeom prst="cloudCallout">
            <a:avLst>
              <a:gd name="adj1" fmla="val -55133"/>
              <a:gd name="adj2" fmla="val 77099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Зошто треба да свикам состанок?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8727" y="3349306"/>
            <a:ext cx="3276600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loud Callout 11"/>
          <p:cNvSpPr/>
          <p:nvPr/>
        </p:nvSpPr>
        <p:spPr>
          <a:xfrm>
            <a:off x="6156176" y="1708151"/>
            <a:ext cx="2809876" cy="1634331"/>
          </a:xfrm>
          <a:prstGeom prst="cloudCallout">
            <a:avLst>
              <a:gd name="adj1" fmla="val -14534"/>
              <a:gd name="adj2" fmla="val 8475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Треба да направам план, да направам агенда и да го составам дневниот ред за состанокот!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595023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2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Callout 4"/>
          <p:cNvSpPr/>
          <p:nvPr/>
        </p:nvSpPr>
        <p:spPr>
          <a:xfrm>
            <a:off x="5697303" y="876300"/>
            <a:ext cx="3371849" cy="2105025"/>
          </a:xfrm>
          <a:prstGeom prst="cloudCallout">
            <a:avLst>
              <a:gd name="adj1" fmla="val -55380"/>
              <a:gd name="adj2" fmla="val 7118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Се грижам за редот и текот на состанокот и не дозволувам да се јави конфликтна ситуација меѓу учесниците на состанокот 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3878" y="3284984"/>
            <a:ext cx="3886849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>
            <a:spLocks noGrp="1"/>
          </p:cNvSpPr>
          <p:nvPr/>
        </p:nvSpPr>
        <p:spPr>
          <a:xfrm>
            <a:off x="890588" y="304800"/>
            <a:ext cx="73628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000" b="1" dirty="0" smtClean="0">
                <a:solidFill>
                  <a:schemeClr val="accent1"/>
                </a:solidFill>
              </a:rPr>
              <a:t>Водачот на состанокот како фасилитатор</a:t>
            </a:r>
            <a:endParaRPr lang="en-US" sz="4000" b="1" dirty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615689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12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000" b="1" dirty="0" smtClean="0">
                <a:solidFill>
                  <a:schemeClr val="accent1"/>
                </a:solidFill>
              </a:rPr>
              <a:t>Учесници на состанокот</a:t>
            </a:r>
            <a:endParaRPr lang="en-US" sz="4000" b="1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0289" y="3517634"/>
            <a:ext cx="2186882" cy="2309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3362393"/>
            <a:ext cx="2268723" cy="246505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Cloud Callout 10"/>
          <p:cNvSpPr/>
          <p:nvPr/>
        </p:nvSpPr>
        <p:spPr>
          <a:xfrm>
            <a:off x="3491880" y="1268760"/>
            <a:ext cx="3395661" cy="2286000"/>
          </a:xfrm>
          <a:prstGeom prst="cloudCallout">
            <a:avLst>
              <a:gd name="adj1" fmla="val -1539"/>
              <a:gd name="adj2" fmla="val 11260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Да ја разгледаат агендата и дневниот ред, да се подготват за состанокот и добро да размислат како може да допридонесат да се остварат целите на состанокот!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30" y="602128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2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8557" y="2543175"/>
            <a:ext cx="4906886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loud Callout 7"/>
          <p:cNvSpPr/>
          <p:nvPr/>
        </p:nvSpPr>
        <p:spPr>
          <a:xfrm>
            <a:off x="3424993" y="381000"/>
            <a:ext cx="2767011" cy="1801812"/>
          </a:xfrm>
          <a:prstGeom prst="cloudCallout">
            <a:avLst>
              <a:gd name="adj1" fmla="val -1883"/>
              <a:gd name="adj2" fmla="val 10097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Да се придржуваат кон закажаното време за почеток на состанокот!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602128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0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988" y="2562225"/>
            <a:ext cx="4580024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loud Callout 4"/>
          <p:cNvSpPr/>
          <p:nvPr/>
        </p:nvSpPr>
        <p:spPr>
          <a:xfrm>
            <a:off x="3434513" y="304800"/>
            <a:ext cx="2767011" cy="2078037"/>
          </a:xfrm>
          <a:prstGeom prst="cloudCallout">
            <a:avLst>
              <a:gd name="adj1" fmla="val -1883"/>
              <a:gd name="adj2" fmla="val 10097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Јасно да ги искажат своите идеи, ставови, мислења и предлози кои би биле од полза за состанокот!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40" y="598170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9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193" y="2654300"/>
            <a:ext cx="3314700" cy="3324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loud Callout 6"/>
          <p:cNvSpPr/>
          <p:nvPr/>
        </p:nvSpPr>
        <p:spPr>
          <a:xfrm>
            <a:off x="1612107" y="228600"/>
            <a:ext cx="2767011" cy="2078037"/>
          </a:xfrm>
          <a:prstGeom prst="cloudCallout">
            <a:avLst>
              <a:gd name="adj1" fmla="val 57670"/>
              <a:gd name="adj2" fmla="val 8034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Вашите коментари нека бидат поткрепени со факти, аргументи!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5978525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9153" y="2659062"/>
            <a:ext cx="3378683" cy="3171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loud Callout 4"/>
          <p:cNvSpPr/>
          <p:nvPr/>
        </p:nvSpPr>
        <p:spPr>
          <a:xfrm>
            <a:off x="4877836" y="228600"/>
            <a:ext cx="2767011" cy="2078037"/>
          </a:xfrm>
          <a:prstGeom prst="cloudCallout">
            <a:avLst>
              <a:gd name="adj1" fmla="val -75893"/>
              <a:gd name="adj2" fmla="val 8447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Не разговарајте со колегите за време на состанокот за ваши приватни работи!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585639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1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8624" y="3248026"/>
            <a:ext cx="5146753" cy="2776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loud Callout 6"/>
          <p:cNvSpPr/>
          <p:nvPr/>
        </p:nvSpPr>
        <p:spPr>
          <a:xfrm>
            <a:off x="3059152" y="152400"/>
            <a:ext cx="2767011" cy="2078037"/>
          </a:xfrm>
          <a:prstGeom prst="cloudCallout">
            <a:avLst>
              <a:gd name="adj1" fmla="val 2593"/>
              <a:gd name="adj2" fmla="val 11472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Не создавајте конфликтни ситуации, тие не ве водат никаде!</a:t>
            </a:r>
            <a:endParaRPr lang="en-US" sz="1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22" y="602456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2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76656" y="2419350"/>
            <a:ext cx="3383280" cy="914400"/>
          </a:xfrm>
        </p:spPr>
        <p:txBody>
          <a:bodyPr>
            <a:normAutofit fontScale="90000"/>
          </a:bodyPr>
          <a:lstStyle/>
          <a:p>
            <a:r>
              <a:rPr lang="mk-MK" i="1" dirty="0" smtClean="0"/>
              <a:t>„На човекот му се дадени една уста и две уши за да може да слуша двапати повеќе отколку што зборува“</a:t>
            </a:r>
            <a:endParaRPr lang="en-US" i="1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" r="2031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676656" y="3333750"/>
            <a:ext cx="3381375" cy="3295650"/>
          </a:xfrm>
        </p:spPr>
        <p:txBody>
          <a:bodyPr/>
          <a:lstStyle/>
          <a:p>
            <a:r>
              <a:rPr lang="mk-MK" dirty="0" smtClean="0"/>
              <a:t>Конфучие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74" y="573325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2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852488" y="593726"/>
            <a:ext cx="74390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k-MK" sz="4000" b="1" dirty="0" smtClean="0">
                <a:solidFill>
                  <a:schemeClr val="accent1"/>
                </a:solidFill>
              </a:rPr>
              <a:t>Записничар на состанокот</a:t>
            </a:r>
            <a:endParaRPr lang="en-US" sz="4000" b="1" dirty="0">
              <a:solidFill>
                <a:schemeClr val="accent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068" y="2900224"/>
            <a:ext cx="2709864" cy="293828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loud Callout 7"/>
          <p:cNvSpPr/>
          <p:nvPr/>
        </p:nvSpPr>
        <p:spPr>
          <a:xfrm>
            <a:off x="3367089" y="1841682"/>
            <a:ext cx="2767011" cy="2078037"/>
          </a:xfrm>
          <a:prstGeom prst="cloudCallout">
            <a:avLst>
              <a:gd name="adj1" fmla="val 2593"/>
              <a:gd name="adj2" fmla="val 11472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mk-MK" sz="1400" dirty="0" smtClean="0">
                <a:solidFill>
                  <a:schemeClr val="tx1"/>
                </a:solidFill>
                <a:latin typeface="Comic Sans MS" pitchFamily="66" charset="0"/>
              </a:rPr>
              <a:t>Записничарот треба да ги запише сите идеи, предлози, одлуки... што биле потенцирани на состанокот</a:t>
            </a:r>
            <a:r>
              <a:rPr lang="mk-MK" sz="1400" dirty="0" smtClean="0">
                <a:solidFill>
                  <a:schemeClr val="accent1"/>
                </a:solidFill>
                <a:latin typeface="Comic Sans MS" pitchFamily="66" charset="0"/>
              </a:rPr>
              <a:t>!</a:t>
            </a:r>
            <a:endParaRPr lang="en-US" sz="1400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6298" y="3131431"/>
            <a:ext cx="2355215" cy="247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22" y="602128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2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Вештини на јавно говорење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739100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74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116632" y="4797152"/>
            <a:ext cx="7772400" cy="1143000"/>
          </a:xfrm>
        </p:spPr>
        <p:txBody>
          <a:bodyPr/>
          <a:lstStyle/>
          <a:p>
            <a:pPr algn="ctr"/>
            <a:r>
              <a:rPr lang="mk-MK" dirty="0" smtClean="0">
                <a:latin typeface="Calibri" pitchFamily="34" charset="0"/>
              </a:rPr>
              <a:t>Јавно говорење</a:t>
            </a:r>
            <a:endParaRPr lang="mk-MK" dirty="0">
              <a:latin typeface="Calibri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/>
          </p:nvPr>
        </p:nvGraphicFramePr>
        <p:xfrm>
          <a:off x="714348" y="762000"/>
          <a:ext cx="77724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552" y="594015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23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9600" y="380976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mk-MK" dirty="0" smtClean="0">
                <a:latin typeface="Calibri" pitchFamily="34" charset="0"/>
              </a:rPr>
              <a:t>Говор за поттикнување на слушателите за дејствување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85786" y="1719226"/>
            <a:ext cx="7772400" cy="2143140"/>
          </a:xfrm>
          <a:prstGeom prst="rect">
            <a:avLst/>
          </a:prstGeom>
        </p:spPr>
        <p:txBody>
          <a:bodyPr numCol="2"/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1800" b="1" smtClean="0">
                <a:latin typeface="Calibri" pitchFamily="34" charset="0"/>
              </a:rPr>
              <a:t>Изнесете пример од својот живот</a:t>
            </a:r>
          </a:p>
          <a:p>
            <a:pPr lvl="1"/>
            <a:r>
              <a:rPr lang="mk-MK" sz="1800" smtClean="0">
                <a:latin typeface="Calibri" pitchFamily="34" charset="0"/>
              </a:rPr>
              <a:t>Закон на вежбата</a:t>
            </a:r>
          </a:p>
          <a:p>
            <a:pPr lvl="1"/>
            <a:r>
              <a:rPr lang="mk-MK" sz="1800" smtClean="0">
                <a:latin typeface="Calibri" pitchFamily="34" charset="0"/>
              </a:rPr>
              <a:t>Закон на впечатокот</a:t>
            </a:r>
          </a:p>
          <a:p>
            <a:pPr lvl="1"/>
            <a:r>
              <a:rPr lang="mk-MK" sz="1800" smtClean="0">
                <a:latin typeface="Calibri" pitchFamily="34" charset="0"/>
              </a:rPr>
              <a:t>Кој? Кога? Каде? Како? Зошто?</a:t>
            </a:r>
          </a:p>
          <a:p>
            <a:r>
              <a:rPr lang="mk-MK" sz="1800" b="1" smtClean="0">
                <a:latin typeface="Calibri" pitchFamily="34" charset="0"/>
              </a:rPr>
              <a:t>Изнесете ја поентата – што сакате од слушателите</a:t>
            </a:r>
          </a:p>
          <a:p>
            <a:pPr lvl="1"/>
            <a:r>
              <a:rPr lang="mk-MK" sz="1800" smtClean="0">
                <a:latin typeface="Calibri" pitchFamily="34" charset="0"/>
              </a:rPr>
              <a:t>Бидете јасни и прецизни во изнесувањето на она што сакате да го добиете од слушателите (шише со вода)</a:t>
            </a:r>
          </a:p>
          <a:p>
            <a:r>
              <a:rPr lang="mk-MK" sz="1800" b="1" smtClean="0">
                <a:latin typeface="Calibri" pitchFamily="34" charset="0"/>
              </a:rPr>
              <a:t>Изложете ги своите аргументи</a:t>
            </a:r>
            <a:endParaRPr lang="mk-MK" sz="1800" b="1" dirty="0">
              <a:latin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243393"/>
            <a:ext cx="3494883" cy="261936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Bevel 5"/>
          <p:cNvSpPr/>
          <p:nvPr/>
        </p:nvSpPr>
        <p:spPr bwMode="auto">
          <a:xfrm>
            <a:off x="1447801" y="6448863"/>
            <a:ext cx="981059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сложен</a:t>
            </a:r>
          </a:p>
        </p:txBody>
      </p:sp>
      <p:sp>
        <p:nvSpPr>
          <p:cNvPr id="7" name="Bevel 6"/>
          <p:cNvSpPr/>
          <p:nvPr/>
        </p:nvSpPr>
        <p:spPr bwMode="auto">
          <a:xfrm>
            <a:off x="1709496" y="5448731"/>
            <a:ext cx="1290868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континуиран</a:t>
            </a:r>
          </a:p>
        </p:txBody>
      </p:sp>
      <p:sp>
        <p:nvSpPr>
          <p:cNvPr id="8" name="Bevel 7"/>
          <p:cNvSpPr/>
          <p:nvPr/>
        </p:nvSpPr>
        <p:spPr bwMode="auto">
          <a:xfrm>
            <a:off x="2177730" y="4580268"/>
            <a:ext cx="1394138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1400" dirty="0" smtClean="0">
                <a:solidFill>
                  <a:schemeClr val="tx1"/>
                </a:solidFill>
                <a:latin typeface="Calibri" pitchFamily="34" charset="0"/>
              </a:rPr>
              <a:t>и</a:t>
            </a: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нтерактивен </a:t>
            </a:r>
          </a:p>
        </p:txBody>
      </p:sp>
      <p:sp>
        <p:nvSpPr>
          <p:cNvPr id="9" name="Bevel 8"/>
          <p:cNvSpPr/>
          <p:nvPr/>
        </p:nvSpPr>
        <p:spPr bwMode="auto">
          <a:xfrm>
            <a:off x="4233883" y="3734219"/>
            <a:ext cx="981059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влијание</a:t>
            </a:r>
          </a:p>
        </p:txBody>
      </p:sp>
      <p:sp>
        <p:nvSpPr>
          <p:cNvPr id="10" name="Bevel 9"/>
          <p:cNvSpPr/>
          <p:nvPr/>
        </p:nvSpPr>
        <p:spPr bwMode="auto">
          <a:xfrm>
            <a:off x="5929322" y="4520037"/>
            <a:ext cx="1342502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прифаќање</a:t>
            </a:r>
          </a:p>
        </p:txBody>
      </p:sp>
      <p:sp>
        <p:nvSpPr>
          <p:cNvPr id="11" name="Bevel 10"/>
          <p:cNvSpPr/>
          <p:nvPr/>
        </p:nvSpPr>
        <p:spPr bwMode="auto">
          <a:xfrm>
            <a:off x="6786578" y="5448731"/>
            <a:ext cx="981059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ставови</a:t>
            </a:r>
          </a:p>
        </p:txBody>
      </p:sp>
      <p:sp>
        <p:nvSpPr>
          <p:cNvPr id="12" name="Bevel 11"/>
          <p:cNvSpPr/>
          <p:nvPr/>
        </p:nvSpPr>
        <p:spPr bwMode="auto">
          <a:xfrm>
            <a:off x="7098393" y="6445341"/>
            <a:ext cx="1259821" cy="345983"/>
          </a:xfrm>
          <a:prstGeom prst="bevel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однесување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3286116" y="6866284"/>
            <a:ext cx="65154" cy="679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928926" y="6794846"/>
            <a:ext cx="103269" cy="98851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2571736" y="6580532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863384" y="6798368"/>
            <a:ext cx="65154" cy="679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6253897" y="6767433"/>
            <a:ext cx="103269" cy="98851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6722130" y="6525704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2008007" y="6080466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357422" y="5096944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3508205" y="4080202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794221" y="4025374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929454" y="5025506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7365857" y="6025638"/>
            <a:ext cx="206539" cy="19770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672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564904"/>
            <a:ext cx="3683635" cy="38385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>
                <a:latin typeface="Calibri" pitchFamily="34" charset="0"/>
              </a:rPr>
              <a:t>Информативен говор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90600" y="17526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2400" dirty="0" smtClean="0">
                <a:latin typeface="Calibri" pitchFamily="34" charset="0"/>
              </a:rPr>
              <a:t>Приспособете ја темата според расположливото време</a:t>
            </a:r>
          </a:p>
          <a:p>
            <a:r>
              <a:rPr lang="mk-MK" sz="2400" dirty="0" smtClean="0">
                <a:latin typeface="Calibri" pitchFamily="34" charset="0"/>
              </a:rPr>
              <a:t>Наредете ги мислите според логичен редослед</a:t>
            </a:r>
          </a:p>
          <a:p>
            <a:r>
              <a:rPr lang="mk-MK" sz="2400" dirty="0" smtClean="0">
                <a:latin typeface="Calibri" pitchFamily="34" charset="0"/>
              </a:rPr>
              <a:t>Набројте ги по ред главните точки на својот говор</a:t>
            </a:r>
          </a:p>
          <a:p>
            <a:r>
              <a:rPr lang="mk-MK" sz="2400" dirty="0" smtClean="0">
                <a:latin typeface="Calibri" pitchFamily="34" charset="0"/>
              </a:rPr>
              <a:t>Непознатите поими споредете </a:t>
            </a:r>
            <a:r>
              <a:rPr lang="mk-MK" sz="2400" dirty="0" smtClean="0">
                <a:solidFill>
                  <a:schemeClr val="accent1"/>
                </a:solidFill>
                <a:latin typeface="Calibri" pitchFamily="34" charset="0"/>
              </a:rPr>
              <a:t>ги со познатите</a:t>
            </a:r>
          </a:p>
          <a:p>
            <a:r>
              <a:rPr lang="mk-MK" sz="2400" dirty="0" smtClean="0">
                <a:latin typeface="Calibri" pitchFamily="34" charset="0"/>
              </a:rPr>
              <a:t>Служете се со визуелни помага</a:t>
            </a:r>
            <a:r>
              <a:rPr lang="mk-MK" sz="2400" dirty="0" smtClean="0">
                <a:solidFill>
                  <a:schemeClr val="accent1"/>
                </a:solidFill>
                <a:latin typeface="Calibri" pitchFamily="34" charset="0"/>
              </a:rPr>
              <a:t>ла</a:t>
            </a:r>
            <a:endParaRPr lang="mk-MK" sz="2400" dirty="0">
              <a:solidFill>
                <a:schemeClr val="accent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22" y="589290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33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mk-MK" dirty="0" smtClean="0">
                <a:latin typeface="Calibri" pitchFamily="34" charset="0"/>
              </a:rPr>
              <a:t>Говор со цел да се придобијат слушателите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14348" y="141445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2400" smtClean="0">
                <a:latin typeface="Calibri" pitchFamily="34" charset="0"/>
              </a:rPr>
              <a:t>Трудете се да ја заслужите поддршката од слушателите;</a:t>
            </a:r>
          </a:p>
          <a:p>
            <a:r>
              <a:rPr lang="mk-MK" sz="2400" smtClean="0">
                <a:latin typeface="Calibri" pitchFamily="34" charset="0"/>
              </a:rPr>
              <a:t>Настојувајте да постигнете позитивна реакција од слушателите;</a:t>
            </a:r>
          </a:p>
          <a:p>
            <a:r>
              <a:rPr lang="mk-MK" sz="2400" smtClean="0">
                <a:latin typeface="Calibri" pitchFamily="34" charset="0"/>
              </a:rPr>
              <a:t>Заборувајте со занес за да тој се пренесе на слушателите;</a:t>
            </a:r>
          </a:p>
          <a:p>
            <a:r>
              <a:rPr lang="mk-MK" sz="2400" smtClean="0">
                <a:latin typeface="Calibri" pitchFamily="34" charset="0"/>
              </a:rPr>
              <a:t>Искажете почитување и наклонетост спрема публиката;</a:t>
            </a:r>
          </a:p>
          <a:p>
            <a:r>
              <a:rPr lang="mk-MK" sz="2400" smtClean="0">
                <a:latin typeface="Calibri" pitchFamily="34" charset="0"/>
              </a:rPr>
              <a:t>Почнете со пријателски тон</a:t>
            </a:r>
            <a:endParaRPr lang="mk-MK" sz="2400" dirty="0" smtClean="0">
              <a:latin typeface="Calibri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300" y="3674745"/>
            <a:ext cx="2044700" cy="3183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6237312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7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pPr algn="ctr"/>
            <a:r>
              <a:rPr lang="mk-MK" dirty="0" smtClean="0">
                <a:latin typeface="Calibri" pitchFamily="34" charset="0"/>
              </a:rPr>
              <a:t>Импровизиран говор</a:t>
            </a:r>
            <a:endParaRPr lang="mk-MK" dirty="0">
              <a:latin typeface="Calibri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838200" y="1905000"/>
            <a:ext cx="7772400" cy="2738446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74320" algn="l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85000"/>
              <a:buFont typeface="Wingdings 3" pitchFamily="18" charset="2"/>
              <a:buChar char="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mk-MK" sz="2400" smtClean="0">
                <a:latin typeface="Calibri" pitchFamily="34" charset="0"/>
              </a:rPr>
              <a:t>Вежбајте импровизиран говор;</a:t>
            </a:r>
          </a:p>
          <a:p>
            <a:r>
              <a:rPr lang="mk-MK" sz="2400" smtClean="0">
                <a:latin typeface="Calibri" pitchFamily="34" charset="0"/>
              </a:rPr>
              <a:t>Бидете психички подготвени за импровизиран говор;</a:t>
            </a:r>
          </a:p>
          <a:p>
            <a:r>
              <a:rPr lang="mk-MK" sz="2400" smtClean="0">
                <a:latin typeface="Calibri" pitchFamily="34" charset="0"/>
              </a:rPr>
              <a:t>Веднаш преминете на пример;</a:t>
            </a:r>
          </a:p>
          <a:p>
            <a:r>
              <a:rPr lang="mk-MK" sz="2400" smtClean="0">
                <a:latin typeface="Calibri" pitchFamily="34" charset="0"/>
              </a:rPr>
              <a:t>Зборувајте живо и енергично;</a:t>
            </a:r>
          </a:p>
          <a:p>
            <a:r>
              <a:rPr lang="mk-MK" sz="2400" smtClean="0">
                <a:latin typeface="Calibri" pitchFamily="34" charset="0"/>
              </a:rPr>
              <a:t>Држете се за правилото: сега и тука;</a:t>
            </a:r>
            <a:endParaRPr lang="mk-MK" sz="2400" dirty="0" smtClean="0">
              <a:latin typeface="Calibri" pitchFamily="34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780928"/>
            <a:ext cx="2501900" cy="313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45" y="615689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15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20688"/>
            <a:ext cx="5184576" cy="521651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772400" cy="1143000"/>
          </a:xfrm>
        </p:spPr>
        <p:txBody>
          <a:bodyPr>
            <a:normAutofit/>
          </a:bodyPr>
          <a:lstStyle/>
          <a:p>
            <a:r>
              <a:rPr lang="mk-MK" sz="2800" b="1" dirty="0" smtClean="0">
                <a:solidFill>
                  <a:srgbClr val="FF0000"/>
                </a:solidFill>
              </a:rPr>
              <a:t>Ви благодарам на вниманието!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774683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85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1520" y="4797152"/>
            <a:ext cx="7772400" cy="1143000"/>
          </a:xfrm>
        </p:spPr>
        <p:txBody>
          <a:bodyPr/>
          <a:lstStyle/>
          <a:p>
            <a:r>
              <a:rPr lang="mk-MK" dirty="0" smtClean="0"/>
              <a:t>Неслушање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228600"/>
            <a:ext cx="7772400" cy="5486399"/>
          </a:xfrm>
        </p:spPr>
        <p:txBody>
          <a:bodyPr>
            <a:normAutofit/>
          </a:bodyPr>
          <a:lstStyle/>
          <a:p>
            <a:r>
              <a:rPr lang="mk-MK" b="1" dirty="0" smtClean="0"/>
              <a:t>Псевдослушање </a:t>
            </a:r>
          </a:p>
          <a:p>
            <a:pPr lvl="1"/>
            <a:r>
              <a:rPr lang="mk-MK" dirty="0" smtClean="0"/>
              <a:t>Слушателот реагира како да е фокусиран на разговорот, но всушност не го слуша соговорникот</a:t>
            </a:r>
          </a:p>
          <a:p>
            <a:r>
              <a:rPr lang="mk-MK" b="1" dirty="0" smtClean="0"/>
              <a:t>Еднослојно слушање</a:t>
            </a:r>
          </a:p>
          <a:p>
            <a:pPr lvl="1"/>
            <a:r>
              <a:rPr lang="mk-MK" dirty="0" smtClean="0"/>
              <a:t>Примање само на еден дел од пораката</a:t>
            </a:r>
          </a:p>
          <a:p>
            <a:r>
              <a:rPr lang="mk-MK" b="1" dirty="0" smtClean="0"/>
              <a:t>Селективно слушање</a:t>
            </a:r>
          </a:p>
          <a:p>
            <a:pPr lvl="1"/>
            <a:r>
              <a:rPr lang="mk-MK" dirty="0" smtClean="0"/>
              <a:t>Слушателот го слуша само тоа што го интересира</a:t>
            </a:r>
          </a:p>
          <a:p>
            <a:r>
              <a:rPr lang="mk-MK" b="1" dirty="0" smtClean="0"/>
              <a:t>Селективно отфрлање</a:t>
            </a:r>
          </a:p>
          <a:p>
            <a:pPr lvl="1"/>
            <a:r>
              <a:rPr lang="mk-MK" dirty="0" smtClean="0"/>
              <a:t>Фокусирање на теми кои не сакаат да се слушнат</a:t>
            </a:r>
          </a:p>
          <a:p>
            <a:r>
              <a:rPr lang="mk-MK" b="1" dirty="0" smtClean="0"/>
              <a:t>Одземање на збор</a:t>
            </a:r>
          </a:p>
          <a:p>
            <a:pPr lvl="1"/>
            <a:r>
              <a:rPr lang="mk-MK" dirty="0" smtClean="0"/>
              <a:t>Слушателот слуша во онаа мера колку му е потребно за да ја зграби можноста да го преземе зборот</a:t>
            </a:r>
          </a:p>
          <a:p>
            <a:r>
              <a:rPr lang="mk-MK" b="1" dirty="0" smtClean="0"/>
              <a:t>Слушање од заседа</a:t>
            </a:r>
          </a:p>
          <a:p>
            <a:pPr lvl="1"/>
            <a:r>
              <a:rPr lang="mk-MK" dirty="0" smtClean="0"/>
              <a:t>Слушање заради забележување на некои детали кои можат да се искористат за напад на соговорникот</a:t>
            </a:r>
          </a:p>
          <a:p>
            <a:pPr lvl="1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74" y="5938366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9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29200" y="609600"/>
            <a:ext cx="3383280" cy="914400"/>
          </a:xfrm>
        </p:spPr>
        <p:txBody>
          <a:bodyPr/>
          <a:lstStyle/>
          <a:p>
            <a:r>
              <a:rPr lang="mk-MK" b="1" dirty="0" smtClean="0"/>
              <a:t>Како да се подобриме?</a:t>
            </a:r>
            <a:endParaRPr lang="en-US" b="1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r="626"/>
          <a:stretch/>
        </p:blipFill>
        <p:spPr>
          <a:xfrm>
            <a:off x="609600" y="736600"/>
            <a:ext cx="3886200" cy="4140200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029200" y="1524000"/>
            <a:ext cx="3381375" cy="3295650"/>
          </a:xfrm>
        </p:spPr>
        <p:txBody>
          <a:bodyPr>
            <a:no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Бидете трпеливи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Покажувајте знаци на заинтересираност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Парафразирајте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Прашувајте тактички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Рефлектирајте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Не почнувајте разговор со други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Не се шегувајте премногу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mk-MK" sz="1800" dirty="0" smtClean="0"/>
              <a:t>Резимирајте</a:t>
            </a:r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20" y="5759559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0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mk-MK" dirty="0" smtClean="0"/>
              <a:t>Фидбек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mk-MK" dirty="0" smtClean="0"/>
              <a:t>Комуникациски вештини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22" y="5445224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8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57200"/>
            <a:ext cx="7772400" cy="1143000"/>
          </a:xfrm>
        </p:spPr>
        <p:txBody>
          <a:bodyPr/>
          <a:lstStyle/>
          <a:p>
            <a:r>
              <a:rPr lang="mk-MK" dirty="0" smtClean="0"/>
              <a:t>Давање на фидбек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8720915"/>
              </p:ext>
            </p:extLst>
          </p:nvPr>
        </p:nvGraphicFramePr>
        <p:xfrm>
          <a:off x="4343400" y="795041"/>
          <a:ext cx="4648200" cy="499615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648200"/>
              </a:tblGrid>
              <a:tr h="5845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 err="1"/>
                        <a:t>Секој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примач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на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фидбек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има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потреба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да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знае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колку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добро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ја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завршил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работата</a:t>
                      </a:r>
                      <a:r>
                        <a:rPr lang="en-GB" sz="1800" dirty="0"/>
                        <a:t> и </a:t>
                      </a:r>
                      <a:r>
                        <a:rPr lang="en-GB" sz="1800" dirty="0" err="1"/>
                        <a:t>во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кој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поглед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да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се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подобри</a:t>
                      </a:r>
                      <a:r>
                        <a:rPr lang="en-GB" sz="1800" dirty="0"/>
                        <a:t>, </a:t>
                      </a:r>
                      <a:r>
                        <a:rPr lang="en-GB" sz="1800" dirty="0" err="1"/>
                        <a:t>заради</a:t>
                      </a:r>
                      <a:r>
                        <a:rPr lang="en-GB" sz="1800" dirty="0"/>
                        <a:t> </a:t>
                      </a:r>
                      <a:r>
                        <a:rPr lang="en-GB" sz="1800" dirty="0" err="1"/>
                        <a:t>тоа</a:t>
                      </a:r>
                      <a:r>
                        <a:rPr lang="en-GB" sz="1800" dirty="0"/>
                        <a:t>:</a:t>
                      </a:r>
                      <a:endParaRPr lang="mk-MK" sz="18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4017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Понудете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своите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гледишта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информација</a:t>
                      </a:r>
                      <a:r>
                        <a:rPr lang="en-GB" sz="1600" dirty="0"/>
                        <a:t>, а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суд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5406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Насочете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кон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специфични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инциденти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или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дејства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или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зборови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забележале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7330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Ограничете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своите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коментари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однесувањето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виделе</a:t>
                      </a:r>
                      <a:r>
                        <a:rPr lang="en-GB" sz="1600" dirty="0"/>
                        <a:t>, а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личноста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5845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Бидете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искрени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во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своите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коментари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имајте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во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предвид</a:t>
                      </a:r>
                      <a:r>
                        <a:rPr lang="en-GB" sz="1600" dirty="0"/>
                        <a:t> и </a:t>
                      </a:r>
                      <a:r>
                        <a:rPr lang="en-GB" sz="1600" dirty="0" err="1"/>
                        <a:t>чувствата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примачот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6065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Изразете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вашите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коментари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нешто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ќе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му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помогне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примачот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фидбек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7330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Понудете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решенија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доколку</a:t>
                      </a:r>
                      <a:r>
                        <a:rPr lang="en-GB" sz="1600" dirty="0"/>
                        <a:t> е </a:t>
                      </a:r>
                      <a:r>
                        <a:rPr lang="en-GB" sz="1600" dirty="0" err="1"/>
                        <a:t>тоа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можно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4732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Сите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коментари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треба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опфатат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аспекти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биле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добри</a:t>
                      </a:r>
                      <a:r>
                        <a:rPr lang="en-GB" sz="1600" dirty="0"/>
                        <a:t> и </a:t>
                      </a:r>
                      <a:r>
                        <a:rPr lang="en-GB" sz="1600" dirty="0" err="1"/>
                        <a:t>кои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биле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добри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021288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7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7772400" cy="1143000"/>
          </a:xfrm>
        </p:spPr>
        <p:txBody>
          <a:bodyPr/>
          <a:lstStyle/>
          <a:p>
            <a:r>
              <a:rPr lang="mk-MK" dirty="0" smtClean="0"/>
              <a:t>Примање на фидбек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849732"/>
              </p:ext>
            </p:extLst>
          </p:nvPr>
        </p:nvGraphicFramePr>
        <p:xfrm>
          <a:off x="4648200" y="654386"/>
          <a:ext cx="4419600" cy="541267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419600"/>
              </a:tblGrid>
              <a:tr h="6612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="1" dirty="0" err="1"/>
                        <a:t>Сметајте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го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оној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кој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го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испраќа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фидбекот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како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некој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кој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сака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да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Ви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помогне</a:t>
                      </a:r>
                      <a:r>
                        <a:rPr lang="en-GB" sz="1600" b="1" dirty="0"/>
                        <a:t>, </a:t>
                      </a:r>
                      <a:r>
                        <a:rPr lang="en-GB" sz="1600" b="1" dirty="0" err="1"/>
                        <a:t>заради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 err="1"/>
                        <a:t>тоа</a:t>
                      </a:r>
                      <a:r>
                        <a:rPr lang="en-GB" sz="1600" b="1" dirty="0"/>
                        <a:t>:</a:t>
                      </a:r>
                      <a:endParaRPr lang="mk-MK" sz="16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4544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Обидете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слушате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без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дозволите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појавување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емоционална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реакција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6115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Она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што</a:t>
                      </a:r>
                      <a:r>
                        <a:rPr lang="en-GB" sz="1600" dirty="0"/>
                        <a:t> е </a:t>
                      </a:r>
                      <a:r>
                        <a:rPr lang="en-GB" sz="1600" dirty="0" err="1"/>
                        <a:t>кажано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третирајте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информација</a:t>
                      </a:r>
                      <a:r>
                        <a:rPr lang="en-GB" sz="1600" dirty="0"/>
                        <a:t>, а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критика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8817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Размислувајте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за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коментарите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нешто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однесува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Вашето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однесување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или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методот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кој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бил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употребен</a:t>
                      </a:r>
                      <a:r>
                        <a:rPr lang="en-GB" sz="1600" dirty="0"/>
                        <a:t> а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Вас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личност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6218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Проверете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разбирањето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дадените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информации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за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кои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сигурни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6861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Обидете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давате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оправданија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или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браните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своите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дејства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може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објасните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зошто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тоа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помогне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8817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Не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ги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игнорирајте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или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отфрлајте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позитивните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информации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направете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избор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околу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тоа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што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ќе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направите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примените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информации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  <a:tr h="5353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err="1"/>
                        <a:t>Кога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мислите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дека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чуле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доволно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кажете</a:t>
                      </a:r>
                      <a:r>
                        <a:rPr lang="en-GB" sz="1600" dirty="0"/>
                        <a:t>, </a:t>
                      </a:r>
                      <a:r>
                        <a:rPr lang="en-GB" sz="1600" dirty="0" err="1"/>
                        <a:t>ако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сакате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да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чуете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уште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повторно</a:t>
                      </a:r>
                      <a:r>
                        <a:rPr lang="en-GB" sz="1600" dirty="0"/>
                        <a:t> </a:t>
                      </a:r>
                      <a:r>
                        <a:rPr lang="en-GB" sz="1600" dirty="0" err="1"/>
                        <a:t>кажете</a:t>
                      </a:r>
                      <a:endParaRPr lang="mk-MK" sz="1600" dirty="0">
                        <a:solidFill>
                          <a:schemeClr val="bg1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55404" marR="55404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6155113"/>
            <a:ext cx="8157155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8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1490</Words>
  <Application>Microsoft Office PowerPoint</Application>
  <PresentationFormat>On-screen Show (4:3)</PresentationFormat>
  <Paragraphs>246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Arial</vt:lpstr>
      <vt:lpstr>Calibri</vt:lpstr>
      <vt:lpstr>Calibri Light</vt:lpstr>
      <vt:lpstr>Comic Sans MS</vt:lpstr>
      <vt:lpstr>Times New Roman</vt:lpstr>
      <vt:lpstr>Wingdings</vt:lpstr>
      <vt:lpstr>Wingdings 3</vt:lpstr>
      <vt:lpstr>Office Theme</vt:lpstr>
      <vt:lpstr>КОМУНИКАЦИСКИ  ВЕШТИНИ </vt:lpstr>
      <vt:lpstr>PowerPoint Presentation</vt:lpstr>
      <vt:lpstr>Активно слушање</vt:lpstr>
      <vt:lpstr>„На човекот му се дадени една уста и две уши за да може да слуша двапати повеќе отколку што зборува“</vt:lpstr>
      <vt:lpstr>Неслушање</vt:lpstr>
      <vt:lpstr>Како да се подобриме?</vt:lpstr>
      <vt:lpstr>Фидбек</vt:lpstr>
      <vt:lpstr>Давање на фидбек</vt:lpstr>
      <vt:lpstr>Примање на фидбек</vt:lpstr>
      <vt:lpstr>Поставување на прашања и давање на одговори</vt:lpstr>
      <vt:lpstr>PowerPoint Presentation</vt:lpstr>
      <vt:lpstr>Реакција на поставените прашања</vt:lpstr>
      <vt:lpstr>Одговарање на прашања</vt:lpstr>
      <vt:lpstr>Поставување на прашања</vt:lpstr>
      <vt:lpstr>Поставување на прашања</vt:lpstr>
      <vt:lpstr>Поставување на прашања</vt:lpstr>
      <vt:lpstr>Поставување на прашања</vt:lpstr>
      <vt:lpstr>Поставување на прашања</vt:lpstr>
      <vt:lpstr>Поставување на прашања</vt:lpstr>
      <vt:lpstr>Поставување на прашања</vt:lpstr>
      <vt:lpstr>Поставување на прашања</vt:lpstr>
      <vt:lpstr>Паузи и тишини</vt:lpstr>
      <vt:lpstr>Креирање на добра работна атмосфера</vt:lpstr>
      <vt:lpstr>Асертивност</vt:lpstr>
      <vt:lpstr>PowerPoint Presentation</vt:lpstr>
      <vt:lpstr>PowerPoint Presentation</vt:lpstr>
      <vt:lpstr>PowerPoint Presentation</vt:lpstr>
      <vt:lpstr>Презентациски вештини</vt:lpstr>
      <vt:lpstr>Презентациски вештини</vt:lpstr>
      <vt:lpstr>Фасилитаторски вештини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Вештини на јавно говорење</vt:lpstr>
      <vt:lpstr>Јавно говорење</vt:lpstr>
      <vt:lpstr>Говор за поттикнување на слушателите за дејствување</vt:lpstr>
      <vt:lpstr>Информативен говор</vt:lpstr>
      <vt:lpstr>Говор со цел да се придобијат слушателите</vt:lpstr>
      <vt:lpstr>Импровизиран говор</vt:lpstr>
      <vt:lpstr>Ви благодарам на вниманието!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Комуникациски вештини 1</dc:title>
  <dc:creator>BAS-Comp1</dc:creator>
  <cp:lastModifiedBy>user</cp:lastModifiedBy>
  <cp:revision>5</cp:revision>
  <dcterms:created xsi:type="dcterms:W3CDTF">2013-06-25T08:49:58Z</dcterms:created>
  <dcterms:modified xsi:type="dcterms:W3CDTF">2020-06-03T11:46:13Z</dcterms:modified>
</cp:coreProperties>
</file>